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7" r:id="rId3"/>
    <p:sldId id="274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2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80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70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597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740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9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3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64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80272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251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6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77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2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99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9230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94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19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4E2BE1E-11DA-4A6A-8F14-EB93A56C71C0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E8BFDF-A92D-4445-A491-BD3CBA60B3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2020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  <p:sldLayoutId id="2147483904" r:id="rId12"/>
    <p:sldLayoutId id="2147483905" r:id="rId13"/>
    <p:sldLayoutId id="2147483906" r:id="rId14"/>
    <p:sldLayoutId id="2147483907" r:id="rId15"/>
    <p:sldLayoutId id="2147483908" r:id="rId16"/>
    <p:sldLayoutId id="214748390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7BB62B0-6217-4530-A3A8-C14C1F65085C}"/>
              </a:ext>
            </a:extLst>
          </p:cNvPr>
          <p:cNvSpPr txBox="1"/>
          <p:nvPr/>
        </p:nvSpPr>
        <p:spPr>
          <a:xfrm>
            <a:off x="358220" y="1102937"/>
            <a:ext cx="111519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теме ВКР</a:t>
            </a:r>
          </a:p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440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пользовательского ресурса хронологических 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событий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F9F153-D75F-4C14-BDD1-95F58F992B73}"/>
              </a:ext>
            </a:extLst>
          </p:cNvPr>
          <p:cNvSpPr txBox="1"/>
          <p:nvPr/>
        </p:nvSpPr>
        <p:spPr>
          <a:xfrm>
            <a:off x="2853915" y="5278009"/>
            <a:ext cx="6484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группы ИУК2 – 72Б Дементьев В.Д.</a:t>
            </a:r>
          </a:p>
        </p:txBody>
      </p:sp>
    </p:spTree>
    <p:extLst>
      <p:ext uri="{BB962C8B-B14F-4D97-AF65-F5344CB8AC3E}">
        <p14:creationId xmlns:p14="http://schemas.microsoft.com/office/powerpoint/2010/main" val="974172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736F1-0754-40E2-82AB-11BD8FF5A4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B4047797-536C-4C78-B878-CDC59DF6A9DE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50252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более 80 баз данных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конструктор, позволяющий добавлять запросы без навыков работы с SQL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представлений данных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импорт/экспорт данных в CSV, HTML, XML, JSON, XLS, XLSX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повышенная безопасность данных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полнотекстовый поиск данных и возможность отображения результатов в виде таблиц/представлений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доступен бесплатный тарифный план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B5D689E9-0767-4770-BEB3-EE8194D8430F}"/>
              </a:ext>
            </a:extLst>
          </p:cNvPr>
          <p:cNvSpPr txBox="1">
            <a:spLocks/>
          </p:cNvSpPr>
          <p:nvPr/>
        </p:nvSpPr>
        <p:spPr>
          <a:xfrm>
            <a:off x="6319840" y="1825625"/>
            <a:ext cx="5033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замедлить сервер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слабая производительность даже при выполнении простых операций чтения данных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медленнее MySQL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невысокая популярность, несмотря на большое сообщество пользователей в Сети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 найти хостинг, где есть поддержка СУБД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00DCE-CE6C-4A41-B00E-E226CF86EE38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2450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8F32F1-E9E0-4FC8-AD62-0FB70E289B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511C01-5AA7-44D2-828D-7B1EC7AD1C42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30F2B07-E5C7-4609-A06D-7612BD0223B7}"/>
              </a:ext>
            </a:extLst>
          </p:cNvPr>
          <p:cNvSpPr txBox="1">
            <a:spLocks/>
          </p:cNvSpPr>
          <p:nvPr/>
        </p:nvSpPr>
        <p:spPr>
          <a:xfrm>
            <a:off x="1120000" y="3069765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—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документоориентированная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система управления базами данных с открытым исходным кодом.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хранения данных используется JSON-подобный формат. Эта СУБД отличается высокой доступностью, масштабируемостью и безопасностью.</a:t>
            </a:r>
            <a:endParaRPr lang="ru-RU" sz="1800" b="1" dirty="0"/>
          </a:p>
        </p:txBody>
      </p:sp>
      <p:pic>
        <p:nvPicPr>
          <p:cNvPr id="7" name="Picture 14" descr="Picture background">
            <a:extLst>
              <a:ext uri="{FF2B5EF4-FFF2-40B4-BE49-F238E27FC236}">
                <a16:creationId xmlns:a16="http://schemas.microsoft.com/office/drawing/2014/main" id="{C2F4746C-7000-426B-86E7-14275EEAB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26" y="1796351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730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FCDB6-BDB1-4CD3-A8CA-A52978144C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42FC55D2-C3AC-43EF-BE67-6E3D810A9F8F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50252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Быстрая загрузка информации.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Гибкость и масштабируемость.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Надежность.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разных языков.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F660517E-E986-407F-B065-24D84F07A0A2}"/>
              </a:ext>
            </a:extLst>
          </p:cNvPr>
          <p:cNvSpPr txBox="1">
            <a:spLocks/>
          </p:cNvSpPr>
          <p:nvPr/>
        </p:nvSpPr>
        <p:spPr>
          <a:xfrm>
            <a:off x="6319840" y="1825625"/>
            <a:ext cx="5033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Сложная поддержка ACID.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бэкапов.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Недостаточная защищенность.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механизмов обеспечения целостности данных.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31BB1-5384-4B77-8DE2-FF7E8794D426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43894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6DF07-6743-40AB-A095-06F562EB692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AC77E-2CC9-463C-B88A-7CA87DE4B830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42AB5AD-7FF7-4983-AFB6-61688B7D753F}"/>
              </a:ext>
            </a:extLst>
          </p:cNvPr>
          <p:cNvSpPr txBox="1">
            <a:spLocks/>
          </p:cNvSpPr>
          <p:nvPr/>
        </p:nvSpPr>
        <p:spPr>
          <a:xfrm>
            <a:off x="1120000" y="3069765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 (VS Code) — это редактор исходного кода. Его разработал Microsoft для всех популярных операционных систем: Windows, Linux и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macOS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Визуальный редактор кода позволяет: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работать с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IntelliSense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автоматическим дописыванием функций при вводе первых букв;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выполнять отладку — искать и устранять ошибки в написанном коде;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удобно писать код — автоматически заполнять нужную информацию, подсвечивать элементы синтаксиса в зависимости от выбранного языка, расставлять нужные отступы;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контролировать версии кода, в том числе с помощью системы управления версиями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рефакторить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код для улучшения его работы и читабельности.</a:t>
            </a:r>
            <a:endParaRPr lang="ru-RU" sz="1800" b="1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E9BB3467-C85F-4BB7-B2A9-86D97905F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26" y="1758157"/>
            <a:ext cx="2195945" cy="123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10016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ACA64-C264-4417-A6CD-F3182BC2DA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66DFCA25-3215-4071-858F-79AAC8746DCA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50252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Кроссплатформенность. Работает на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Ubuntu и Windows. Пока недоступен на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Бесплатность. Простой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open-source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редактор и плагины — платить не надо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Легковесность. Потребуется совсем мало ресурсов, чтобы приступить к работе с минималистичным VSC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F54B02A2-991E-4880-B05E-72D18F368083}"/>
              </a:ext>
            </a:extLst>
          </p:cNvPr>
          <p:cNvSpPr txBox="1">
            <a:spLocks/>
          </p:cNvSpPr>
          <p:nvPr/>
        </p:nvSpPr>
        <p:spPr>
          <a:xfrm>
            <a:off x="6319840" y="1825625"/>
            <a:ext cx="5033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требовательна к железу — сказывается то, что IDE базируется на движке Electron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небольших проектов излишне функциональна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Медленно запускает проекты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24968-4B36-4AC9-8A2F-69521B62179E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43306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C9CF7-B229-4967-A05E-F3B76A2A736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E8607-7A5D-413B-8558-6DE1A149D5CB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2AC1EF8-6FAF-4218-B280-A380E08993F6}"/>
              </a:ext>
            </a:extLst>
          </p:cNvPr>
          <p:cNvSpPr txBox="1">
            <a:spLocks/>
          </p:cNvSpPr>
          <p:nvPr/>
        </p:nvSpPr>
        <p:spPr>
          <a:xfrm>
            <a:off x="1120000" y="3069765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Notepad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 (он же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Notepad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Plus) — это текстовый редактор, который можно использовать для работы с текстами и для написания и редактирования кода. Он похож на обычный «Блокнот», но функциональнее.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Notepad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 может применяться для: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заметок (поддержка языков разметки, таких как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или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текстового контента (поддержка вкладок, возможность форматирования);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записи кода (поддержка множества языков программирования, гибкость настройки).</a:t>
            </a:r>
            <a:endParaRPr lang="ru-RU" sz="1800" b="1" dirty="0"/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52876FAF-3DB0-43CD-8609-63D46455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26" y="1767078"/>
            <a:ext cx="2195945" cy="123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760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96E34-0A74-4F96-9598-FE77912FEA7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0CE617A8-FE3A-409C-B93F-12592E1500F1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50252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размер программы.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разных языков.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Понятный интерфейс.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управление.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возможностей сервиса при помощи разнообразных плагинов.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Высокая скорость работы.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7EBBEBA7-A847-4724-B1A5-F8664442930B}"/>
              </a:ext>
            </a:extLst>
          </p:cNvPr>
          <p:cNvSpPr txBox="1">
            <a:spLocks/>
          </p:cNvSpPr>
          <p:nvPr/>
        </p:nvSpPr>
        <p:spPr>
          <a:xfrm>
            <a:off x="6319840" y="1825625"/>
            <a:ext cx="5033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Визуально не очень привлекательный интерфейс.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12550-D52C-4184-AE27-9052C8F975C8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768065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AE0A0-A047-4B96-907B-61177E07FCA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0D6608-7D0C-4147-B95F-110F0B96F1E0}"/>
              </a:ext>
            </a:extLst>
          </p:cNvPr>
          <p:cNvSpPr txBox="1">
            <a:spLocks/>
          </p:cNvSpPr>
          <p:nvPr/>
        </p:nvSpPr>
        <p:spPr>
          <a:xfrm>
            <a:off x="979100" y="1538288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соответствие с проведенным исследованием для разработки данного проекта были выбраны следующие средства и инструменты:</a:t>
            </a:r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разработки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 Studio Code.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СУБД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PostgreSQL.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lvl="1" algn="just">
              <a:lnSpc>
                <a:spcPct val="100000"/>
              </a:lnSpc>
              <a:spcBef>
                <a:spcPts val="1000"/>
              </a:spcBef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Фреймворк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React.</a:t>
            </a:r>
            <a:endParaRPr lang="ru-RU" sz="18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ru-RU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89855530-F9EE-4AA9-A3AC-4469A986E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503" y="2193782"/>
            <a:ext cx="2195945" cy="123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EF93B464-CEA6-4C49-8C86-773865C29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955" y="2193782"/>
            <a:ext cx="2195945" cy="1235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12" descr="Picture background">
            <a:extLst>
              <a:ext uri="{FF2B5EF4-FFF2-40B4-BE49-F238E27FC236}">
                <a16:creationId xmlns:a16="http://schemas.microsoft.com/office/drawing/2014/main" id="{AB99EE87-05AF-4C79-8479-245959D30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833" y="3932094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39248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61E540-31DA-42FC-AFFA-F6617DC44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F987C45-C755-43B7-8F17-921AD45A4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Tuffle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бесплатное приложение для iPhone, позволяющее делиться воспоминаниями с друзьями и близкими.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сохранять фото и видео, а также текст в цифровом виде.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Tuffle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использует фильтры или сложные инструменты для обработки фотографий.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имеет социальный граф, позволяющий просматривать связанные воспоминания и налаживать связи с другими пользователями. 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Tuffle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доступен в трех версиях: веб-версия, мобильная версия и приложение.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имеет красивый и стильный дизайн, соответствующий последним трендам.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Tuffle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уникальное приложение, не имеющее аналогов и сочетающее в себе функции социальной сети и дневника. </a:t>
            </a:r>
          </a:p>
        </p:txBody>
      </p:sp>
      <p:pic>
        <p:nvPicPr>
          <p:cNvPr id="8194" name="Picture 2" descr="Tuffle">
            <a:extLst>
              <a:ext uri="{FF2B5EF4-FFF2-40B4-BE49-F238E27FC236}">
                <a16:creationId xmlns:a16="http://schemas.microsoft.com/office/drawing/2014/main" id="{54BBF82E-AF68-4979-B2A7-6A36FAE3B4F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265" y="1825625"/>
            <a:ext cx="245145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644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32EDE5-F33C-4B2F-956A-B1EB430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F9617-88AD-416C-B391-4050E809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Tuffle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представления данных в виде хронологической ленты событий.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возможности прикреплять к событиям документы.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разделения хронологий событий по различным предметным областям, то есть все события идут одним вертикальным списком.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05533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619D71-BAA5-4812-9201-1162B109E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Ключевые особенности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02C5CA-1888-4F9B-9E1F-E0C514FA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690688"/>
            <a:ext cx="10233800" cy="4351338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авторизации и регистрации на сайте.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хронологии событий по различным предметным областям (события из жизни, история организации, предприятия, проекта и т.д.).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создавать события, указывать точную дату и время, добавлять словесное описание, фотографии, видео, документы.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Сохранение хронологий в профиле пользователей.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Просмотр хронологий на полный экран с возможностью обращения к любому событию и связанным с ним файлам.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редактирования хронологической последовательности, добавление новых событий и изменение существующих.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323119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91253C0-CEC6-4308-9733-3F347A3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1D10E40B-A8FF-4055-8DF9-5C3DAB483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Journey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 это кроссплатформенное приложение для ведения дневника (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Android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Mac, ПК, Linux, веб-версия, электронная почта), которое предназначено для того, чтобы ваши воспоминания оставались личными и сохранялись навсегда. Это отмеченное наградами приложение для ведения дневника, которое в 2015, 2016, 2017, 2018 и 2023 годах было выбрано редакторами Google Play Store. В заметках редакторов Apple также упоминается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Journey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как «приложение для ведения дневника, позволяющее сохранять личные воспоминания».</a:t>
            </a:r>
            <a:endParaRPr lang="ru-RU" sz="2000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C99CDD23-F456-4A24-AFD2-EC524BAAA0F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37401" y="1825625"/>
            <a:ext cx="5024438" cy="34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0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32EDE5-F33C-4B2F-956A-B1EB430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F9617-88AD-416C-B391-4050E809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Journey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представления данных в виде хронологической ленты событий.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разделения хронологий событий по различным предметным областям, то есть все события идут одним потоком.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Возможность создания событий только на текущую дату и время.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хранения данных нужно подключать собственное облачное хранилище или покупать подписку на сервис.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638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91253C0-CEC6-4308-9733-3F347A3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1D10E40B-A8FF-4055-8DF9-5C3DAB4834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449580" algn="just">
              <a:lnSpc>
                <a:spcPct val="120000"/>
              </a:lnSpc>
              <a:spcAft>
                <a:spcPts val="800"/>
              </a:spcAft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MindLog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персональный дневник онлайн-формата для хранения записей и файлов. С помощью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MindLog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пользователи хранят память о прошедших днях, личные и рабочие заметки, файлы. Делать записи можно как непосредственно в браузере, так и на мобильных устройствах. Данные шифруются с помощью алгоритма AES.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MindLog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хранение записей в онлайн-дневнике;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прикрепление файлов и тегов к записям;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текстовый редактор с поддержкой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Markdown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доступ к заметкам без доступа к интернету;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непрерывная лента записей пользователя;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B57A944-B5AD-4085-9462-8691705AF0A3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562" y="1825625"/>
            <a:ext cx="5024438" cy="34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903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32EDE5-F33C-4B2F-956A-B1EB430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F9617-88AD-416C-B391-4050E809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Mindlog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представления данных в виде хронологической ленты событий.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разделения хронологий событий по различным предметным областям, то есть все события идут одним потоком.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возможности прикреплять к событиям документы.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254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91253C0-CEC6-4308-9733-3F347A3F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637A05E-CF5E-4B5F-8B18-C40D0A705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514350" indent="-285750" algn="just">
              <a:lnSpc>
                <a:spcPct val="120000"/>
              </a:lnSpc>
              <a:spcAft>
                <a:spcPts val="800"/>
              </a:spcAft>
            </a:pPr>
            <a:r>
              <a:rPr lang="ru-RU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Picnote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веб-сайт, который позволяет вести личный дневник в </a:t>
            </a:r>
            <a:r>
              <a:rPr lang="ru-RU" sz="19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онлайне</a:t>
            </a: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Здесь можно записывать свои мысли и заметки.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особенности сервиса: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Креативное оформление. Можно выбирать свой фон и шрифты для каждой записи, украшать странички дневника рисунками и стикерами.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Удобный календарь. Можно просматривать уже сделанные записи, перемещаясь между ними в один-два клика.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Загрузка изображений. Можно добавлять свои картинки или искать готовые по ключевым словам.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Поиск по записям. Записи можно находить с помощью текстового поиска или меток.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Деление записями. Можно открыть доступ к записи, получив публичную ссылку.</a:t>
            </a:r>
            <a:endParaRPr lang="ru-RU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765BD607-2BDA-44FF-904F-9433E66987F8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71562" y="1825625"/>
            <a:ext cx="5024438" cy="34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9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D32EDE5-F33C-4B2F-956A-B1EB430D2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Существующие аналоги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F9617-88AD-416C-B391-4050E809C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Недостатки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Picnote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Отсутствие представления данных в виде хронологической ленты событий.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разделения хронологий событий по различным предметным областям, то есть все события идут одним потоком.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Нет возможности прикреплять к событиям документы.</a:t>
            </a:r>
            <a:endParaRPr lang="ru-RU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70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8F2ED44F-DE05-4DE5-89D8-A1A29974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схема реализации проекта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C54F8AF-B2A3-43AF-8707-5CE62CC85A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Данное веб-приложение будет иметь клиентскую и серверную часть.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представляет собой графический веб-интерфейс и механизмы взаимодействия с сервером.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 состоит из базы данных и хранилища файлов.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клиента с сервером осуществляется на основе разделения потов данных по различным маршрутам (для каждого действия пользователя свой маршрут).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6A86208B-25EE-4101-9B1D-03D8A5DBE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838" y="1938552"/>
            <a:ext cx="5033962" cy="4125483"/>
          </a:xfrm>
        </p:spPr>
      </p:pic>
    </p:spTree>
    <p:extLst>
      <p:ext uri="{BB962C8B-B14F-4D97-AF65-F5344CB8AC3E}">
        <p14:creationId xmlns:p14="http://schemas.microsoft.com/office/powerpoint/2010/main" val="117870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2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авторизации позволяет пользователям, зарегистрированным в базе данных, получать доступ ко всем функциональным возможностям веб-приложения.</a:t>
            </a:r>
          </a:p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 страницы авторизации: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логина учетной записи.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пароля учетной записи.</a:t>
            </a:r>
          </a:p>
          <a:p>
            <a:pPr marL="342900" lvl="0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входа.</a:t>
            </a:r>
          </a:p>
          <a:p>
            <a:pPr marL="342900" lvl="0" indent="-342900" algn="just">
              <a:lnSpc>
                <a:spcPct val="12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«Зарегистрироваться».</a:t>
            </a:r>
          </a:p>
          <a:p>
            <a:pPr indent="449580" algn="just">
              <a:lnSpc>
                <a:spcPct val="12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вводе логина и пароля пользователь попадает на главную страницу сайта и может работать с сервисом и его функциями.</a:t>
            </a:r>
          </a:p>
          <a:p>
            <a:pPr algn="just">
              <a:lnSpc>
                <a:spcPct val="12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54E56-76ED-47D2-BA01-83315947D367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авторизации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598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регистрации позволяет пользователям создать аккаунт в базе данных веб-приложения.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 страницы авторизации: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ФИО пользователя.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логина учетной записи.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ввода пароля учетной записи.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«Создать аккаунт».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заполнении всех полей и нажатии кнопки создания аккаунта, пользователя перенаправляет на страницу авторизации для входа в систему.</a:t>
            </a:r>
          </a:p>
          <a:p>
            <a:pPr algn="just">
              <a:lnSpc>
                <a:spcPct val="120000"/>
              </a:lnSpc>
            </a:pP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43E63-1CDC-49F4-961A-3508F8609D13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Страница регистрации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043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главной странице веб-приложения будут отображаться все созданные пользователем хронологии событий в виде вертикального списка, если пользователь еще не создавал хронологий событий, то на главной странице в центре будет отображаться кнопка «Создать хронологию событий».</a:t>
            </a:r>
          </a:p>
          <a:p>
            <a:pPr indent="449580" algn="just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в верхней части главной страницы будет располагаться специальная панель с логотипом и кнопками для навигации по приложению с доступом к основным разделам.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траница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50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C2F6FE-9CE4-4364-84BC-1A04EC939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Данное веб-приложение разрабатывается для музея КФ МГТУ им. Н.Э. Баумана.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Причины создания веб-приложения: необходимость в сервисе для сохранения хронологий событий в удобном представлении с быстрым доступом к данным.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Причины создания веб-приложения для музея КФ МГТУ им. Н.Э. Баумана: загрузка оцифрованных документов и фотографий на сайт и представление истории КФ МГТУ им. Н.Э. Баумана в виде хронологии событий вместе с фотографиями, описанием и файлами.</a:t>
            </a:r>
          </a:p>
          <a:p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BCC9A84-0F67-4E5E-B793-A103E94CE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Ключевые особенности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882541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 главной страницы: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Верхняя панель навигации (слева логотип сервиса, справа кнопки-ссылки: «Главная», «Создать хронологию событий», «Редактор хронологий», «Аккаунт»).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Поле для поиска хронологий по названию и датам.</a:t>
            </a: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Пространство для отображения созданных хронологий и кнопка «Создать хронологию событий».</a:t>
            </a:r>
          </a:p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Верхняя панель навигации будет отображаться также на всех разделах сайта.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Главная с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траница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BD65264A-0B4E-4732-AA82-25E4252A8BE8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838" y="1994811"/>
            <a:ext cx="5033962" cy="28683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3DF2CD-C5FF-4B73-9DF9-F854BD28B226}"/>
              </a:ext>
            </a:extLst>
          </p:cNvPr>
          <p:cNvSpPr txBox="1"/>
          <p:nvPr/>
        </p:nvSpPr>
        <p:spPr>
          <a:xfrm>
            <a:off x="6706085" y="4863188"/>
            <a:ext cx="4424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Примерный вид главной страницы приложения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57917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раздел содержит все необходимые инструменты для создания хронологии событий.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компоненты: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Текстовое поле для указания названия будущей ленты событий.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Неактивная длинная хронологическая линия с кнопками «Добавить событие» в каждой ячейке.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кнопки «Добавить событие» появляются: текстовое поле для описания события, поле для прикрепления файлов (фото, видео, аудио, документы) и поле для указания даты, когда произошло событие.</a:t>
            </a: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«Сохранить».</a:t>
            </a:r>
          </a:p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заполнения хронологии событий и нажатия кнопки «Сохранить», все данные сохраняются в базе данных на сервере.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 для создания хронологии событий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52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разделе можно редактировать ранее созданные хронологии событий.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компоненты: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Список созданных хронологических последовательностей с кнопками «Изменить» напротив каждой.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Текстовое поле для изменения названия ленты событий.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Длинная хронологическая линия уже созданных событий и пустые неактивные ячейки с кнопками «Добавить событие» в каждой ячейке и «Изменить» для уже созданных событий.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нажатии кнопки «Добавить событие» появляются: текстовое поле для описания события, поле для прикрепления файлов (фото, видео, аудио, документы) и поле для указания даты, когда произошло событие.</a:t>
            </a: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«Сохранить изменения».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 для редактирования хронологий событий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58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разделе можно посмотреть сведения об учетной записи пользователя или выйти из системы.</a:t>
            </a:r>
          </a:p>
          <a:p>
            <a:pPr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со сведениями об учетной записи (ФИО, логин).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Кнопка «Выйти».</a:t>
            </a:r>
          </a:p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Данный раздел будет выполнен в виде выпадающего вертикального меню.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50108A1-0971-4A98-AC14-78F629306A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9593" y="1825625"/>
            <a:ext cx="3600953" cy="33246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Раздел Аккаунт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E99B1C-29A5-4DC2-BBEE-514FFB7CC275}"/>
              </a:ext>
            </a:extLst>
          </p:cNvPr>
          <p:cNvSpPr txBox="1"/>
          <p:nvPr/>
        </p:nvSpPr>
        <p:spPr>
          <a:xfrm>
            <a:off x="7455866" y="5150314"/>
            <a:ext cx="2828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Примерный вид раздела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8196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Серверная часть приложения будет обрабатывать все действия пользователя на сайте и сохранять их в базу данных.</a:t>
            </a:r>
          </a:p>
          <a:p>
            <a:pPr algn="just">
              <a:lnSpc>
                <a:spcPct val="11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компоненты: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авторизации и регистрации.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Обработчик маршрутов по разделам сайта.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 загрузки данных и файлов на сервер.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Хранилище данных пользователей.</a:t>
            </a:r>
          </a:p>
          <a:p>
            <a:pPr marL="342900" lvl="0" indent="-342900" algn="just">
              <a:lnSpc>
                <a:spcPct val="11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Механизм получения данных с сервера для отображения на сайте и просмотра в браузере.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структура сервера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64" name="Picture 16" descr="Picture background">
            <a:extLst>
              <a:ext uri="{FF2B5EF4-FFF2-40B4-BE49-F238E27FC236}">
                <a16:creationId xmlns:a16="http://schemas.microsoft.com/office/drawing/2014/main" id="{1942B2A2-AD10-4CDD-B610-811D7E5F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835" y="2193174"/>
            <a:ext cx="2601884" cy="2601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141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 будет содержать 6 таблиц сущностей, необходимых для функционирования приложения: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пользователей.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timelines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линий жизни, созданных пользователями.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events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событий, связанных с каждой линией жизни.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media_files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для медиафайлов (фотографии, видео) для каждого события.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document_files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для документов (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powerpoint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для каждого события.</a:t>
            </a: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comments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таблица комментариев к событиям или линиям жизни.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База данных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1803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5E73BAA-5611-4F66-94A8-1DF07576E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Особенности реализации 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2498980-1DE0-4FC8-AE10-48A4E931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данном приложении будут 2 роли пользователей: «Пользователь» и «Администратор».</a:t>
            </a:r>
          </a:p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Обычным пользователям доступны все базовые функции приложения, и они имеют доступ только к своему профилю и хронологиям.</a:t>
            </a:r>
          </a:p>
          <a:p>
            <a:pPr indent="449580" algn="just">
              <a:lnSpc>
                <a:spcPct val="10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Администраторы помимо базовых функций приложения будут иметь доступ к специальному интерфейсу администрирования, в котором они смогут просматривать всю базу данных и вносить изменения в нее.</a:t>
            </a:r>
          </a:p>
          <a:p>
            <a:pPr indent="0" algn="just">
              <a:lnSpc>
                <a:spcPct val="100000"/>
              </a:lnSpc>
              <a:spcAft>
                <a:spcPts val="800"/>
              </a:spcAft>
              <a:buNone/>
            </a:pPr>
            <a:endParaRPr lang="ru-RU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989FA1-0793-4381-AC5B-00D2295BB145}"/>
              </a:ext>
            </a:extLst>
          </p:cNvPr>
          <p:cNvSpPr txBox="1"/>
          <p:nvPr/>
        </p:nvSpPr>
        <p:spPr>
          <a:xfrm>
            <a:off x="2437222" y="1234937"/>
            <a:ext cx="731755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Роли пользователей в системе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9183FB7-0291-4432-8AD5-228C63AA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470" y="4055225"/>
            <a:ext cx="2437650" cy="2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E9608B0-7EE6-4C80-8764-4ED251C39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140" y="4055225"/>
            <a:ext cx="2437650" cy="24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17AA8-CD7B-4B09-AD0A-9E1440F5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6F513-4AD6-4397-9CD3-25FC8A84B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/>
              <a:t>Данный проект предусматривает использование веб-технологий на базе специальных фреймворков, реляционной базы данных, а также специальной среды разработки.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75352C5-DC4F-4BEC-B13F-42AC5A0C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902" y="3383684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F861C50B-C61C-4137-8447-51D6E3973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5153" y="3383683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9C2E58D5-49EA-43B8-9591-C7AD682E3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597" y="4939877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BE607ADA-1BB5-4573-86E4-A502C569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626" y="4939877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0976F22C-41B8-40A7-A825-C396EF088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939877"/>
            <a:ext cx="2215556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42644877-8868-4D35-8C60-9AE02E581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9655" y="4927836"/>
            <a:ext cx="2195945" cy="12352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6184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AC528D6-DF38-4411-8FCD-AC764BF1D2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E96B23-F7A1-493B-9325-7F1C28D41BC6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800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463E438-DCB5-4BFE-89AE-FAC01B46529D}"/>
              </a:ext>
            </a:extLst>
          </p:cNvPr>
          <p:cNvSpPr txBox="1">
            <a:spLocks/>
          </p:cNvSpPr>
          <p:nvPr/>
        </p:nvSpPr>
        <p:spPr>
          <a:xfrm>
            <a:off x="979100" y="1690688"/>
            <a:ext cx="102338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b="1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C2E772ED-19CD-4068-951D-72597C65E75A}"/>
              </a:ext>
            </a:extLst>
          </p:cNvPr>
          <p:cNvSpPr txBox="1">
            <a:spLocks/>
          </p:cNvSpPr>
          <p:nvPr/>
        </p:nvSpPr>
        <p:spPr>
          <a:xfrm>
            <a:off x="1120000" y="2991643"/>
            <a:ext cx="10233800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(иногда React.js или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ReactJS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— JavaScript-библиотека с открытым исходным кодом для разработки пользовательских интерфейсов.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разрабатывается и поддерживается Facebook,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Instagram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сообществом отдельных разработчиков и корпораций.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может использоваться для разработки одностраничных и мобильных приложений. Его цель — предоставить высокую скорость разработки, простоту и масштабируемость.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библиотеки для разработки пользовательских интерфейсов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часто используется с другими библиотеками, такими как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MobX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Redux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b="1" dirty="0"/>
          </a:p>
        </p:txBody>
      </p:sp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id="{31BC25FD-3A12-48D0-9AE3-FA7942D21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81" y="1823703"/>
            <a:ext cx="1581636" cy="8896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305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DFFF5-C710-4381-851D-78E32117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6208061-3D1D-4AA2-BF93-7E00EFF7F6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объектная модель документа.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Повторное применение компонентов.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Нисходящий поток данных.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Огромное сообщество.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Браузерные инструменты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-разработчика.</a:t>
            </a: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33A9D43-9840-4583-980A-C9CA02D00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Плохая документация.</a:t>
            </a:r>
          </a:p>
          <a:p>
            <a:pPr algn="just"/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Запутанный синтаксис JSX.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поисковой оптимизации.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Фокусировка на пользовательском интерфейсе.</a:t>
            </a:r>
          </a:p>
          <a:p>
            <a:pPr marL="0" indent="0"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F5016-259A-4767-A712-8CE40E813E09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32527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DC37F8E-C128-41AA-AD3E-E5C77E1F36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3F91F-F329-4FD5-84D9-E9C901D26C5D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ru-RU" sz="2800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5D4C89FB-04DD-46C2-8DBA-879CF2B9240D}"/>
              </a:ext>
            </a:extLst>
          </p:cNvPr>
          <p:cNvSpPr txBox="1">
            <a:spLocks/>
          </p:cNvSpPr>
          <p:nvPr/>
        </p:nvSpPr>
        <p:spPr>
          <a:xfrm>
            <a:off x="1120000" y="3069765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Vue — это JavaScript-фреймворк для создания пользовательских интерфейсов.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 создан на стандартах HTML, CSS и JavaScript и предоставляет декларативную и компонентную модель программирования. Это помогает эффективно разрабатывать пользовательские интерфейсы любой сложности.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Главные особенности Vue: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Декларативная отрисовка. Vue расширяет стандартный HTML синтаксисом шаблонов, который позволяет декларативно описывать финальный HTML на основе состояния JavaScript.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Реактивность. Vue автоматически отслеживает изменения состояния JavaScript и эффективно обновляет DOM, когда происходят изменения.</a:t>
            </a:r>
          </a:p>
          <a:p>
            <a:pPr algn="just">
              <a:lnSpc>
                <a:spcPct val="150000"/>
              </a:lnSpc>
            </a:pPr>
            <a:endParaRPr lang="ru-RU" sz="1800" b="1" dirty="0"/>
          </a:p>
        </p:txBody>
      </p:sp>
      <p:pic>
        <p:nvPicPr>
          <p:cNvPr id="10" name="Picture 6" descr="Picture background">
            <a:extLst>
              <a:ext uri="{FF2B5EF4-FFF2-40B4-BE49-F238E27FC236}">
                <a16:creationId xmlns:a16="http://schemas.microsoft.com/office/drawing/2014/main" id="{2D50C236-308A-4E35-8A15-53483031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181" y="1823703"/>
            <a:ext cx="1581636" cy="887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72961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99F30-CBAA-437D-9818-78D74FA2DD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Объект 5">
            <a:extLst>
              <a:ext uri="{FF2B5EF4-FFF2-40B4-BE49-F238E27FC236}">
                <a16:creationId xmlns:a16="http://schemas.microsoft.com/office/drawing/2014/main" id="{1B25639A-E4EE-4B09-B30F-8E19009F29F3}"/>
              </a:ext>
            </a:extLst>
          </p:cNvPr>
          <p:cNvSpPr txBox="1">
            <a:spLocks/>
          </p:cNvSpPr>
          <p:nvPr/>
        </p:nvSpPr>
        <p:spPr>
          <a:xfrm>
            <a:off x="1120000" y="1825625"/>
            <a:ext cx="5025216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синтаксис, что делает его лёгким в освоении даже для новичков в веб-разработке.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Компонентная архитектура способствует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переиспользованию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кода, модульности и упрощает разработку.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Небольшой размер библиотеки (для архивированной версии — до 20 Кб), что обеспечивает быструю загрузку и меньшие требования к пропускной способности сети.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Подробная и понятная документация, в том числе на русском языке.</a:t>
            </a:r>
          </a:p>
        </p:txBody>
      </p:sp>
      <p:sp>
        <p:nvSpPr>
          <p:cNvPr id="4" name="Объект 6">
            <a:extLst>
              <a:ext uri="{FF2B5EF4-FFF2-40B4-BE49-F238E27FC236}">
                <a16:creationId xmlns:a16="http://schemas.microsoft.com/office/drawing/2014/main" id="{0E9DE743-B83D-4F9A-9C72-CD38F210F153}"/>
              </a:ext>
            </a:extLst>
          </p:cNvPr>
          <p:cNvSpPr txBox="1">
            <a:spLocks/>
          </p:cNvSpPr>
          <p:nvPr/>
        </p:nvSpPr>
        <p:spPr>
          <a:xfrm>
            <a:off x="6319840" y="1825625"/>
            <a:ext cx="503396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Редко используется крупными компаниями, что ограничивает возможности для поиска работы.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Имеет ограниченную экосистему, что может усложнить поиск решений для специфических задач.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30B29-3FE2-41C4-A29A-A37485378B4D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Достоинства и недостатки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63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F9179-3FC3-4A42-BE8E-25D8316B57F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Выбор средств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169D84-100C-4B23-B320-A36CC8716869}"/>
              </a:ext>
            </a:extLst>
          </p:cNvPr>
          <p:cNvSpPr txBox="1"/>
          <p:nvPr/>
        </p:nvSpPr>
        <p:spPr>
          <a:xfrm>
            <a:off x="2437222" y="1234937"/>
            <a:ext cx="73175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sz="28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B79750E5-0CFE-44CB-8983-DC7830565F5F}"/>
              </a:ext>
            </a:extLst>
          </p:cNvPr>
          <p:cNvSpPr txBox="1">
            <a:spLocks/>
          </p:cNvSpPr>
          <p:nvPr/>
        </p:nvSpPr>
        <p:spPr>
          <a:xfrm>
            <a:off x="1120000" y="3069765"/>
            <a:ext cx="10233800" cy="37814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 — это объектно-реляционная система управления базами данных (ORDBMS), наиболее развитая из открытых СУБД в мире.</a:t>
            </a:r>
          </a:p>
          <a:p>
            <a:pPr algn="just">
              <a:lnSpc>
                <a:spcPct val="100000"/>
              </a:lnSpc>
            </a:pPr>
            <a:r>
              <a:rPr lang="ru-RU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Она имеет открытый исходный код и является альтернативой коммерческим базам данных.</a:t>
            </a:r>
            <a:endParaRPr lang="ru-RU" sz="1800" b="1" dirty="0"/>
          </a:p>
        </p:txBody>
      </p:sp>
      <p:pic>
        <p:nvPicPr>
          <p:cNvPr id="5" name="Picture 12" descr="Picture background">
            <a:extLst>
              <a:ext uri="{FF2B5EF4-FFF2-40B4-BE49-F238E27FC236}">
                <a16:creationId xmlns:a16="http://schemas.microsoft.com/office/drawing/2014/main" id="{D8663222-18B4-4FEE-9ADB-7EC62E2A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26" y="1767077"/>
            <a:ext cx="2195945" cy="12352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66995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178</TotalTime>
  <Words>2437</Words>
  <Application>Microsoft Office PowerPoint</Application>
  <PresentationFormat>Широкоэкранный</PresentationFormat>
  <Paragraphs>262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Corbel</vt:lpstr>
      <vt:lpstr>Symbol</vt:lpstr>
      <vt:lpstr>Times New Roman</vt:lpstr>
      <vt:lpstr>Глубина</vt:lpstr>
      <vt:lpstr>Презентация PowerPoint</vt:lpstr>
      <vt:lpstr>Ключевые особенности проекта</vt:lpstr>
      <vt:lpstr>Ключевые особенности проекта</vt:lpstr>
      <vt:lpstr>Выбор средств реализации</vt:lpstr>
      <vt:lpstr>Презентация PowerPoint</vt:lpstr>
      <vt:lpstr>Выбор средств реализации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Существующие аналоги</vt:lpstr>
      <vt:lpstr>Существующие аналоги</vt:lpstr>
      <vt:lpstr>Существующие аналоги</vt:lpstr>
      <vt:lpstr>Существующие аналоги</vt:lpstr>
      <vt:lpstr>Существующие аналоги</vt:lpstr>
      <vt:lpstr>Существующие аналоги</vt:lpstr>
      <vt:lpstr>Существующие аналоги</vt:lpstr>
      <vt:lpstr>Существующие аналоги</vt:lpstr>
      <vt:lpstr>Общая схема реализации проекта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  <vt:lpstr>Особенности реализации приложения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</dc:creator>
  <cp:lastModifiedBy>VaDIm</cp:lastModifiedBy>
  <cp:revision>190</cp:revision>
  <dcterms:created xsi:type="dcterms:W3CDTF">2024-09-17T15:48:50Z</dcterms:created>
  <dcterms:modified xsi:type="dcterms:W3CDTF">2024-10-07T06:35:20Z</dcterms:modified>
</cp:coreProperties>
</file>