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gJsVNM56t4CCQYpfviUz6LPaHx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8ab007f80_1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8ab007f80_1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8aee9c62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8aee9c6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38ab007f80_1_17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338ab007f80_1_17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338ab007f80_1_17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38ab007f80_1_2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38ab007f80_1_2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338ab007f80_1_2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38ab007f80_1_2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8ab007f80_1_217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338ab007f80_1_217"/>
          <p:cNvSpPr txBox="1"/>
          <p:nvPr>
            <p:ph idx="1" type="body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338ab007f80_1_217"/>
          <p:cNvSpPr txBox="1"/>
          <p:nvPr>
            <p:ph idx="10" type="dt"/>
          </p:nvPr>
        </p:nvSpPr>
        <p:spPr>
          <a:xfrm>
            <a:off x="822961" y="6459786"/>
            <a:ext cx="185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338ab007f80_1_217"/>
          <p:cNvSpPr txBox="1"/>
          <p:nvPr>
            <p:ph idx="11" type="ftr"/>
          </p:nvPr>
        </p:nvSpPr>
        <p:spPr>
          <a:xfrm>
            <a:off x="2764639" y="6459786"/>
            <a:ext cx="36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38ab007f80_1_217"/>
          <p:cNvSpPr txBox="1"/>
          <p:nvPr>
            <p:ph idx="12" type="sldNum"/>
          </p:nvPr>
        </p:nvSpPr>
        <p:spPr>
          <a:xfrm>
            <a:off x="7425344" y="6459786"/>
            <a:ext cx="9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38ab007f80_1_18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338ab007f80_1_18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38ab007f80_1_18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338ab007f80_1_1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338ab007f80_1_18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38ab007f80_1_18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338ab007f80_1_18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338ab007f80_1_18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338ab007f80_1_18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38ab007f80_1_19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338ab007f80_1_19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38ab007f80_1_195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338ab007f80_1_195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338ab007f80_1_19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38ab007f80_1_199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338ab007f80_1_19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38ab007f80_1_20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38ab007f80_1_20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338ab007f80_1_20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338ab007f80_1_202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338ab007f80_1_20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38ab007f80_1_208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338ab007f80_1_20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8ab007f80_1_1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38ab007f80_1_17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338ab007f80_1_17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arxiv.org/abs/2410.04722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0" y="-1"/>
            <a:ext cx="9144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 txBox="1"/>
          <p:nvPr>
            <p:ph type="ctrTitle"/>
          </p:nvPr>
        </p:nvSpPr>
        <p:spPr>
          <a:xfrm>
            <a:off x="4032375" y="1460199"/>
            <a:ext cx="4689900" cy="27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600"/>
              <a:buFont typeface="Calibri"/>
              <a:buNone/>
            </a:pPr>
            <a:r>
              <a:rPr b="1" lang="en-US" sz="3600"/>
              <a:t>A Strategy for Label Alignment in Deep Neural Networks</a:t>
            </a:r>
            <a:endParaRPr sz="3200"/>
          </a:p>
        </p:txBody>
      </p:sp>
      <p:pic>
        <p:nvPicPr>
          <p:cNvPr descr="Network Technology Background" id="62" name="Google Shape;62;p1"/>
          <p:cNvPicPr preferRelativeResize="0"/>
          <p:nvPr/>
        </p:nvPicPr>
        <p:blipFill rotWithShape="1">
          <a:blip r:embed="rId3">
            <a:alphaModFix/>
          </a:blip>
          <a:srcRect b="-1" l="52396" r="18075" t="0"/>
          <a:stretch/>
        </p:blipFill>
        <p:spPr>
          <a:xfrm>
            <a:off x="20" y="10"/>
            <a:ext cx="3476465" cy="68579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"/>
          <p:cNvCxnSpPr/>
          <p:nvPr/>
        </p:nvCxnSpPr>
        <p:spPr>
          <a:xfrm>
            <a:off x="4053028" y="3083663"/>
            <a:ext cx="4227000" cy="0"/>
          </a:xfrm>
          <a:prstGeom prst="straightConnector1">
            <a:avLst/>
          </a:prstGeom>
          <a:noFill/>
          <a:ln cap="flat" cmpd="sng" w="9525">
            <a:solidFill>
              <a:schemeClr val="dk2">
                <a:alpha val="8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/>
        </p:nvSpPr>
        <p:spPr>
          <a:xfrm>
            <a:off x="3659650" y="3653975"/>
            <a:ext cx="207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mbria"/>
                <a:ea typeface="Cambria"/>
                <a:cs typeface="Cambria"/>
                <a:sym typeface="Cambria"/>
              </a:rPr>
              <a:t>Authors:</a:t>
            </a:r>
            <a:endParaRPr b="1"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Xuanrui Zeng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5956663" y="5453723"/>
            <a:ext cx="24259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Vishali Dharmaram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ID:700762267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3821575" y="4585654"/>
            <a:ext cx="46899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Paper</a:t>
            </a:r>
            <a:r>
              <a:rPr lang="en-US" sz="1800">
                <a:solidFill>
                  <a:schemeClr val="dk2"/>
                </a:solidFill>
              </a:rPr>
              <a:t> link: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https://arxiv.org/abs/2410.04722</a:t>
            </a:r>
            <a:br>
              <a:rPr lang="en-US" sz="1800">
                <a:solidFill>
                  <a:schemeClr val="dk2"/>
                </a:solidFill>
              </a:rPr>
            </a:br>
            <a:r>
              <a:rPr lang="en-US" sz="1800">
                <a:solidFill>
                  <a:schemeClr val="dk2"/>
                </a:solidFill>
              </a:rPr>
              <a:t>Published date: Oct 2024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8ab007f80_1_223"/>
          <p:cNvSpPr txBox="1"/>
          <p:nvPr>
            <p:ph type="title"/>
          </p:nvPr>
        </p:nvSpPr>
        <p:spPr>
          <a:xfrm>
            <a:off x="737750" y="1994926"/>
            <a:ext cx="7852500" cy="186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3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aee9c62f_0_0"/>
          <p:cNvSpPr txBox="1"/>
          <p:nvPr>
            <p:ph idx="1" type="subTitle"/>
          </p:nvPr>
        </p:nvSpPr>
        <p:spPr>
          <a:xfrm>
            <a:off x="944975" y="430800"/>
            <a:ext cx="7887300" cy="55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Contents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Main Idea (Contributions)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39700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Unsupervised Domain Adaptation (UDA) faces significant challenges due to distribution differences between source and target domains.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Ordinary models trained on labeled source data fail to adapt well to unlabeled target data.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A new approach is needed to align labels for improved deep neural network adaptation.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Challenge: Domain adaptation without target labels often leads to distribution mismatch, making it hard for models trained on source data to generalize to target data.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Prior Work: Builds on earlier work by Imani et al., which used label alignment in linear models. This paper extends that concept to deep neural networks.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Unsupervised domain adaptation requires models trained on labeled source domains to adapt to target domains without labels.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The challenge lies in the distribution difference between source and target domains, where models fail to learn domain-invariant representation.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Ordinary models do not adapt well when faced with this distribution shift.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Core Issue: Adapting models trained on labeled source data to perform well on unlabeled target data where domain shifts occur.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Domain Adaptation: Traditional methods focus on making features domain-invariant, but label alignment offers an alternative path, aiming to adjust the model to align with the target domain’s feature distribution.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Primary Goal: Develop a label alignment strategy for deep neural networks to improve domain adaptation performance.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Extending the concept of label alignment from linear regression to deep neural networks.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Propose a novel algorithm that uses label alignment to improve unsupervised domain adaptation.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Demonstrate that the new method achieves comparable performance to mainstream approaches like ADDA (Adversarial Discriminative Domain Adaptation) and DANN (Domain-Adversarial Neural Network).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Contributions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Generalized the label alignment technique to deep neural networks for unsupervised domain adaptation.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Proposed a new algorithm that exploits dimensionality reduction in deep networks for better adaptation.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Conducted experiments demonstrating stable convergence and performance comparable to other popular methods like ADDA and DANN.</a:t>
            </a:r>
            <a:endParaRPr/>
          </a:p>
        </p:txBody>
      </p:sp>
      <p:pic>
        <p:nvPicPr>
          <p:cNvPr descr="A diagram of different types of network&#10;&#10;Description automatically generated"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799" y="4259026"/>
            <a:ext cx="2763574" cy="228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822960" y="286604"/>
            <a:ext cx="75438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02" name="Google Shape;102;p6"/>
          <p:cNvSpPr txBox="1"/>
          <p:nvPr>
            <p:ph idx="1" type="body"/>
          </p:nvPr>
        </p:nvSpPr>
        <p:spPr>
          <a:xfrm>
            <a:off x="822959" y="1845734"/>
            <a:ext cx="754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Achieved stable convergence in comparison to ADDA and DANN.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Accuracy: 79.14% for DLA (Deep Label Alignment) compared to 78.80% for ADDA and 78.95% for DANN.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Demonstrated improved stability in the training curve, reducing adversarial instability common in other methods.</a:t>
            </a:r>
            <a:endParaRPr/>
          </a:p>
        </p:txBody>
      </p:sp>
      <p:pic>
        <p:nvPicPr>
          <p:cNvPr id="103" name="Google Shape;10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50" y="4119950"/>
            <a:ext cx="320087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/>
          <p:cNvPicPr preferRelativeResize="0"/>
          <p:nvPr/>
        </p:nvPicPr>
        <p:blipFill rotWithShape="1">
          <a:blip r:embed="rId4">
            <a:alphaModFix/>
          </a:blip>
          <a:srcRect b="4530" l="0" r="0" t="-4529"/>
          <a:stretch/>
        </p:blipFill>
        <p:spPr>
          <a:xfrm>
            <a:off x="4341325" y="3900188"/>
            <a:ext cx="3877499" cy="25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Critical Analysis</a:t>
            </a:r>
            <a:endParaRPr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822950" y="1892050"/>
            <a:ext cx="7543800" cy="39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Strengths: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Achieved stable convergence, overcoming instability issues seen in adversarial methods.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Effective for unsupervised domain adaptation using label alignment.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Limitations 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Assumes source and target label alignment ranks are similar, which may not hold universally.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Requires more rigorous theoretical proofs.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Future Work: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Expand evaluation to different datasets and tasks.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Investigate potential as a regularization method for supervised learning.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397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Ganin, Y., &amp; Lempitsky, V. (2015). Unsupervised domain adaptation by backpropagation.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Imani, E., Hu, W., &amp; White, M. (2021). Understanding feature transfer through representation alignment.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Imani, E., et al. (2022). Label alignment regularization for distribution shift.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Shlens, J. (2014). A tutorial on principal component analysis.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Tzeng, E., et al. (2017). Adversarial discriminative domain adaptation.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Xuanrui Zeng, 'A Strategy for Label Alignment in Deep Neural Networks,' University of Waterloo, 2024.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Vishali dharmaram</dc:creator>
</cp:coreProperties>
</file>