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 </a:t>
            </a:r>
            <a:r>
              <a:rPr dirty="0" sz="2400" lang="en-US" smtClean="0"/>
              <a:t>V</a:t>
            </a:r>
            <a:r>
              <a:rPr dirty="0" sz="2400" lang="en-US" smtClean="0"/>
              <a:t> </a:t>
            </a:r>
            <a:r>
              <a:rPr dirty="0" sz="2400" lang="en-US" smtClean="0"/>
              <a:t>D</a:t>
            </a:r>
            <a:r>
              <a:rPr dirty="0" sz="2400" lang="en-US" smtClean="0"/>
              <a:t>I</a:t>
            </a:r>
            <a:r>
              <a:rPr dirty="0" sz="2400" lang="en-US" smtClean="0"/>
              <a:t>V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/>
              <a:t>NO		</a:t>
            </a:r>
            <a:r>
              <a:rPr dirty="0" sz="2400" lang="en-US" smtClean="0"/>
              <a:t>: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8</a:t>
            </a:r>
            <a:r>
              <a:rPr dirty="0" sz="2400" lang="en-US" smtClean="0"/>
              <a:t>0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/>
              <a:t>		</a:t>
            </a:r>
            <a:endParaRPr altLang="en-US" lang="zh-CN"/>
          </a:p>
          <a:p>
            <a:r>
              <a:rPr dirty="0" sz="2400" lang="en-US"/>
              <a:t>DEPARTMENT		</a:t>
            </a:r>
            <a:r>
              <a:rPr dirty="0" sz="2400" lang="en-US" smtClean="0"/>
              <a:t>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/>
              <a:t>(General)</a:t>
            </a:r>
          </a:p>
          <a:p>
            <a:r>
              <a:rPr dirty="0" sz="2400" lang="en-US"/>
              <a:t>COLLEGE		</a:t>
            </a:r>
            <a:r>
              <a:rPr dirty="0" sz="2400" lang="en-US" smtClean="0"/>
              <a:t>: St</a:t>
            </a:r>
            <a:r>
              <a:rPr dirty="0" sz="2400" lang="en-US"/>
              <a:t>. Anne’s Arts And Science College</a:t>
            </a:r>
          </a:p>
          <a:p>
            <a:r>
              <a:rPr dirty="0" sz="2400" lang="en-US"/>
              <a:t>NM ID(username)     </a:t>
            </a:r>
            <a:r>
              <a:rPr dirty="0" sz="2400" lang="en-US" smtClean="0"/>
              <a:t>: </a:t>
            </a:r>
            <a:r>
              <a:rPr dirty="0" sz="2400" lang="en-US"/>
              <a:t>	31F314A1B616CC281854CEF9F45C9DE8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SAASC LIBRARY</cp:lastModifiedBy>
  <dcterms:created xsi:type="dcterms:W3CDTF">2024-03-27T19:07:22Z</dcterms:created>
  <dcterms:modified xsi:type="dcterms:W3CDTF">2024-09-09T05:24:06Z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557bb644c99c4280a95e788b5535f392</vt:lpwstr>
  </property>
</Properties>
</file>