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3" r:id="rId3"/>
    <p:sldId id="280" r:id="rId4"/>
    <p:sldId id="281" r:id="rId5"/>
    <p:sldId id="275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959D4-CDED-4917-9A19-A338863FC3DA}" type="datetimeFigureOut">
              <a:rPr lang="ru-RU" smtClean="0"/>
              <a:t>17.11.2017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50468-32E3-43DF-8DCB-B694B25D3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60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2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24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1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52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9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17.11.2017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36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17.11.2017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05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17.11.2017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82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17.11.2017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30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17.11.2017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34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17.11.2017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65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2C9C-FE11-4A97-A7BA-032151DC05B1}" type="datetimeFigureOut">
              <a:rPr lang="ru-RU" smtClean="0"/>
              <a:t>17.11.2017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4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/>
              <a:t>Программирование на Java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/>
              <a:t>Николай Гребнев, 1С</a:t>
            </a:r>
          </a:p>
          <a:p>
            <a:r>
              <a:rPr lang="en-US" altLang="ru-RU"/>
              <a:t>ngrebnev@gmail.com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92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семинара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Работаем с </a:t>
            </a:r>
            <a:r>
              <a:rPr lang="en-US" dirty="0" smtClean="0"/>
              <a:t>Hibernate</a:t>
            </a:r>
            <a:endParaRPr lang="en-US" dirty="0" smtClean="0"/>
          </a:p>
          <a:p>
            <a:r>
              <a:rPr lang="ru-RU" dirty="0" smtClean="0"/>
              <a:t>Запросы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5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Магазин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Покупатели</a:t>
            </a:r>
          </a:p>
          <a:p>
            <a:r>
              <a:rPr lang="ru-RU" dirty="0" smtClean="0"/>
              <a:t>Товары</a:t>
            </a:r>
          </a:p>
          <a:p>
            <a:r>
              <a:rPr lang="ru-RU" dirty="0" smtClean="0"/>
              <a:t>Заказы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4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28" y="1124744"/>
            <a:ext cx="7848872" cy="56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предметной области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24744"/>
            <a:ext cx="5472608" cy="53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24</Words>
  <Application>Microsoft Office PowerPoint</Application>
  <PresentationFormat>Экран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Тема Office</vt:lpstr>
      <vt:lpstr>Программирование на Java</vt:lpstr>
      <vt:lpstr>План семинара</vt:lpstr>
      <vt:lpstr>Магазин</vt:lpstr>
      <vt:lpstr>Схема базы данных</vt:lpstr>
      <vt:lpstr>Модель предметной области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Java</dc:title>
  <dc:creator>Администратор</dc:creator>
  <cp:lastModifiedBy>USER</cp:lastModifiedBy>
  <cp:revision>24</cp:revision>
  <dcterms:created xsi:type="dcterms:W3CDTF">2017-10-06T08:49:37Z</dcterms:created>
  <dcterms:modified xsi:type="dcterms:W3CDTF">2017-11-17T13:21:04Z</dcterms:modified>
</cp:coreProperties>
</file>