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63" r:id="rId3"/>
    <p:sldId id="269" r:id="rId4"/>
    <p:sldId id="265" r:id="rId5"/>
    <p:sldId id="264" r:id="rId6"/>
    <p:sldId id="275" r:id="rId7"/>
    <p:sldId id="270" r:id="rId8"/>
    <p:sldId id="274" r:id="rId9"/>
    <p:sldId id="271" r:id="rId10"/>
    <p:sldId id="272" r:id="rId11"/>
    <p:sldId id="273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9959D4-CDED-4917-9A19-A338863FC3DA}" type="datetimeFigureOut">
              <a:rPr lang="ru-RU" smtClean="0"/>
              <a:t>27.10.2017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50468-32E3-43DF-8DCB-B694B25D35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8604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2C9C-FE11-4A97-A7BA-032151DC05B1}" type="datetimeFigureOut">
              <a:rPr lang="ru-RU" smtClean="0"/>
              <a:t>27.10.2017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9CDE-6422-4F5F-9573-32B488A606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520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2C9C-FE11-4A97-A7BA-032151DC05B1}" type="datetimeFigureOut">
              <a:rPr lang="ru-RU" smtClean="0"/>
              <a:t>27.10.2017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9CDE-6422-4F5F-9573-32B488A606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2240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2C9C-FE11-4A97-A7BA-032151DC05B1}" type="datetimeFigureOut">
              <a:rPr lang="ru-RU" smtClean="0"/>
              <a:t>27.10.2017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9CDE-6422-4F5F-9573-32B488A606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515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2C9C-FE11-4A97-A7BA-032151DC05B1}" type="datetimeFigureOut">
              <a:rPr lang="ru-RU" smtClean="0"/>
              <a:t>27.10.2017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9CDE-6422-4F5F-9573-32B488A606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4529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2C9C-FE11-4A97-A7BA-032151DC05B1}" type="datetimeFigureOut">
              <a:rPr lang="ru-RU" smtClean="0"/>
              <a:t>27.10.2017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9CDE-6422-4F5F-9573-32B488A606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198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2C9C-FE11-4A97-A7BA-032151DC05B1}" type="datetimeFigureOut">
              <a:rPr lang="ru-RU" smtClean="0"/>
              <a:t>27.10.2017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9CDE-6422-4F5F-9573-32B488A606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5360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2C9C-FE11-4A97-A7BA-032151DC05B1}" type="datetimeFigureOut">
              <a:rPr lang="ru-RU" smtClean="0"/>
              <a:t>27.10.2017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9CDE-6422-4F5F-9573-32B488A606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8052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2C9C-FE11-4A97-A7BA-032151DC05B1}" type="datetimeFigureOut">
              <a:rPr lang="ru-RU" smtClean="0"/>
              <a:t>27.10.2017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9CDE-6422-4F5F-9573-32B488A606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2821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2C9C-FE11-4A97-A7BA-032151DC05B1}" type="datetimeFigureOut">
              <a:rPr lang="ru-RU" smtClean="0"/>
              <a:t>27.10.2017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9CDE-6422-4F5F-9573-32B488A606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6308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2C9C-FE11-4A97-A7BA-032151DC05B1}" type="datetimeFigureOut">
              <a:rPr lang="ru-RU" smtClean="0"/>
              <a:t>27.10.2017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9CDE-6422-4F5F-9573-32B488A606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6343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2C9C-FE11-4A97-A7BA-032151DC05B1}" type="datetimeFigureOut">
              <a:rPr lang="ru-RU" smtClean="0"/>
              <a:t>27.10.2017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9CDE-6422-4F5F-9573-32B488A606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8654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52C9C-FE11-4A97-A7BA-032151DC05B1}" type="datetimeFigureOut">
              <a:rPr lang="ru-RU" smtClean="0"/>
              <a:t>27.10.2017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C9CDE-6422-4F5F-9573-32B488A606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5143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 altLang="ru-RU"/>
              <a:t>Программирование на Java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altLang="ru-RU"/>
              <a:t>Николай Гребнев, 1С</a:t>
            </a:r>
          </a:p>
          <a:p>
            <a:r>
              <a:rPr lang="en-US" altLang="ru-RU"/>
              <a:t>ngrebnev@gmail.com</a:t>
            </a: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7925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понятия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Connection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Statement</a:t>
            </a:r>
          </a:p>
          <a:p>
            <a:r>
              <a:rPr lang="en-US" dirty="0" err="1" smtClean="0">
                <a:latin typeface="Consolas" panose="020B0609020204030204" pitchFamily="49" charset="0"/>
              </a:rPr>
              <a:t>PreparedStatement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err="1" smtClean="0">
                <a:latin typeface="Consolas" panose="020B0609020204030204" pitchFamily="49" charset="0"/>
              </a:rPr>
              <a:t>ResultSet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14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Подключение к БД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DriverManager</a:t>
            </a:r>
            <a:endParaRPr lang="en-US" dirty="0" smtClean="0"/>
          </a:p>
          <a:p>
            <a:r>
              <a:rPr lang="en-US" dirty="0" err="1" smtClean="0"/>
              <a:t>DataSource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493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семинара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Логирование</a:t>
            </a:r>
            <a:endParaRPr lang="en-US" dirty="0" smtClean="0"/>
          </a:p>
          <a:p>
            <a:r>
              <a:rPr lang="en-US" dirty="0" smtClean="0"/>
              <a:t>SQLite</a:t>
            </a:r>
          </a:p>
          <a:p>
            <a:r>
              <a:rPr lang="en-US" dirty="0" smtClean="0"/>
              <a:t>JDBC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05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Логирование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637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Логирование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Разработчик определяет:</a:t>
            </a:r>
          </a:p>
          <a:p>
            <a:pPr lvl="1"/>
            <a:r>
              <a:rPr lang="ru-RU" dirty="0" smtClean="0"/>
              <a:t>Что может быть </a:t>
            </a:r>
            <a:r>
              <a:rPr lang="ru-RU" dirty="0" err="1" smtClean="0"/>
              <a:t>залогированно</a:t>
            </a:r>
            <a:endParaRPr lang="ru-RU" dirty="0" smtClean="0"/>
          </a:p>
          <a:p>
            <a:pPr lvl="1"/>
            <a:r>
              <a:rPr lang="ru-RU" dirty="0" smtClean="0"/>
              <a:t>Важность сообщения</a:t>
            </a:r>
          </a:p>
          <a:p>
            <a:r>
              <a:rPr lang="ru-RU" dirty="0" smtClean="0"/>
              <a:t>Пользователь определяет:</a:t>
            </a:r>
          </a:p>
          <a:p>
            <a:pPr lvl="1"/>
            <a:r>
              <a:rPr lang="ru-RU" dirty="0" smtClean="0"/>
              <a:t>Что именно </a:t>
            </a:r>
            <a:r>
              <a:rPr lang="ru-RU" dirty="0" err="1" smtClean="0"/>
              <a:t>логируется</a:t>
            </a:r>
            <a:r>
              <a:rPr lang="ru-RU" dirty="0" smtClean="0"/>
              <a:t> в данном случае</a:t>
            </a:r>
          </a:p>
          <a:p>
            <a:pPr lvl="1"/>
            <a:r>
              <a:rPr lang="ru-RU" dirty="0" smtClean="0"/>
              <a:t>Куда пишутся </a:t>
            </a:r>
            <a:r>
              <a:rPr lang="ru-RU" dirty="0" err="1" smtClean="0"/>
              <a:t>логи</a:t>
            </a:r>
            <a:endParaRPr lang="ru-RU" dirty="0" smtClean="0"/>
          </a:p>
          <a:p>
            <a:pPr lvl="1"/>
            <a:r>
              <a:rPr lang="ru-RU" dirty="0" smtClean="0"/>
              <a:t>В каком формате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622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Логирование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log4j</a:t>
            </a:r>
          </a:p>
          <a:p>
            <a:r>
              <a:rPr lang="en-US" dirty="0" err="1" smtClean="0"/>
              <a:t>java.util.logging</a:t>
            </a:r>
            <a:r>
              <a:rPr lang="en-US" dirty="0" smtClean="0"/>
              <a:t> (JUL)</a:t>
            </a:r>
          </a:p>
          <a:p>
            <a:r>
              <a:rPr lang="en-US" dirty="0" smtClean="0"/>
              <a:t>commons-logging (JCL)</a:t>
            </a:r>
          </a:p>
          <a:p>
            <a:r>
              <a:rPr lang="en-US" dirty="0" smtClean="0"/>
              <a:t>slf4j</a:t>
            </a:r>
          </a:p>
          <a:p>
            <a:r>
              <a:rPr lang="en-US" dirty="0" err="1" smtClean="0"/>
              <a:t>Logback</a:t>
            </a:r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469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Логирование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439652" y="2420888"/>
            <a:ext cx="6264696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slf4j</a:t>
            </a:r>
            <a:endParaRPr lang="ru-RU" sz="3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83568" y="3861048"/>
            <a:ext cx="7776864" cy="7200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err="1" smtClean="0"/>
              <a:t>logback</a:t>
            </a:r>
            <a:endParaRPr lang="ru-RU" sz="3600" dirty="0"/>
          </a:p>
        </p:txBody>
      </p:sp>
      <p:sp>
        <p:nvSpPr>
          <p:cNvPr id="6" name="Стрелка вниз 5"/>
          <p:cNvSpPr/>
          <p:nvPr/>
        </p:nvSpPr>
        <p:spPr>
          <a:xfrm>
            <a:off x="2915816" y="3124455"/>
            <a:ext cx="3312368" cy="6432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Сообщения</a:t>
            </a:r>
            <a:endParaRPr lang="ru-RU" dirty="0"/>
          </a:p>
        </p:txBody>
      </p:sp>
      <p:cxnSp>
        <p:nvCxnSpPr>
          <p:cNvPr id="8" name="Прямая соединительная линия 7"/>
          <p:cNvCxnSpPr>
            <a:stCxn id="4" idx="0"/>
          </p:cNvCxnSpPr>
          <p:nvPr/>
        </p:nvCxnSpPr>
        <p:spPr>
          <a:xfrm flipV="1">
            <a:off x="4572000" y="1988840"/>
            <a:ext cx="0" cy="4320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4463988" y="1834137"/>
            <a:ext cx="216024" cy="21602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4680012" y="173459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API</a:t>
            </a:r>
            <a:endParaRPr lang="ru-RU" dirty="0"/>
          </a:p>
        </p:txBody>
      </p:sp>
      <p:grpSp>
        <p:nvGrpSpPr>
          <p:cNvPr id="28" name="Группа 27"/>
          <p:cNvGrpSpPr/>
          <p:nvPr/>
        </p:nvGrpSpPr>
        <p:grpSpPr>
          <a:xfrm>
            <a:off x="1413661" y="5085184"/>
            <a:ext cx="1440160" cy="1373014"/>
            <a:chOff x="1403648" y="4864298"/>
            <a:chExt cx="1440160" cy="1517030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1439652" y="4864298"/>
              <a:ext cx="1404156" cy="15170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7" name="Прямая соединительная линия 16"/>
            <p:cNvCxnSpPr/>
            <p:nvPr/>
          </p:nvCxnSpPr>
          <p:spPr>
            <a:xfrm>
              <a:off x="1619672" y="5517232"/>
              <a:ext cx="100811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>
              <a:off x="1619672" y="5733256"/>
              <a:ext cx="100811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>
              <a:off x="1619672" y="5949280"/>
              <a:ext cx="100811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>
              <a:off x="1619672" y="6165304"/>
              <a:ext cx="100811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403648" y="4941168"/>
              <a:ext cx="14385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Конфигурация</a:t>
              </a:r>
              <a:endParaRPr lang="ru-RU" sz="1600" dirty="0"/>
            </a:p>
          </p:txBody>
        </p:sp>
      </p:grpSp>
      <p:sp>
        <p:nvSpPr>
          <p:cNvPr id="29" name="Стрелка вниз 28"/>
          <p:cNvSpPr/>
          <p:nvPr/>
        </p:nvSpPr>
        <p:spPr>
          <a:xfrm rot="10800000">
            <a:off x="1899715" y="4617131"/>
            <a:ext cx="504056" cy="36004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Стрелка вниз 29"/>
          <p:cNvSpPr/>
          <p:nvPr/>
        </p:nvSpPr>
        <p:spPr>
          <a:xfrm>
            <a:off x="4980905" y="4709648"/>
            <a:ext cx="2736304" cy="9664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Логи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059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</a:t>
            </a:r>
            <a:r>
              <a:rPr lang="en-US" dirty="0" err="1" smtClean="0">
                <a:latin typeface="+mn-lt"/>
              </a:rPr>
              <a:t>ite</a:t>
            </a:r>
            <a:endParaRPr lang="ru-RU" dirty="0">
              <a:latin typeface="+mn-lt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98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SQLite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Встраиваемая реляционная СУБД</a:t>
            </a:r>
          </a:p>
          <a:p>
            <a:r>
              <a:rPr lang="ru-RU" dirty="0" smtClean="0"/>
              <a:t>Простая система типов:</a:t>
            </a:r>
          </a:p>
          <a:p>
            <a:pPr lvl="1"/>
            <a:r>
              <a:rPr lang="en-US" dirty="0" smtClean="0"/>
              <a:t>INTEGER</a:t>
            </a:r>
          </a:p>
          <a:p>
            <a:pPr lvl="1"/>
            <a:r>
              <a:rPr lang="en-US" dirty="0" smtClean="0"/>
              <a:t>REAL</a:t>
            </a:r>
          </a:p>
          <a:p>
            <a:pPr lvl="1"/>
            <a:r>
              <a:rPr lang="en-US" dirty="0" smtClean="0"/>
              <a:t>TEXT</a:t>
            </a:r>
          </a:p>
          <a:p>
            <a:pPr lvl="1"/>
            <a:r>
              <a:rPr lang="en-US" dirty="0" smtClean="0"/>
              <a:t>BLOB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45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04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83</Words>
  <Application>Microsoft Office PowerPoint</Application>
  <PresentationFormat>Экран (4:3)</PresentationFormat>
  <Paragraphs>46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Consolas</vt:lpstr>
      <vt:lpstr>Тема Office</vt:lpstr>
      <vt:lpstr>Программирование на Java</vt:lpstr>
      <vt:lpstr>План семинара</vt:lpstr>
      <vt:lpstr>Логирование</vt:lpstr>
      <vt:lpstr>Логирование</vt:lpstr>
      <vt:lpstr>Логирование</vt:lpstr>
      <vt:lpstr>Логирование</vt:lpstr>
      <vt:lpstr>SqLite</vt:lpstr>
      <vt:lpstr>SQLite</vt:lpstr>
      <vt:lpstr>JDBC</vt:lpstr>
      <vt:lpstr>Основные понятия</vt:lpstr>
      <vt:lpstr>Подключение к БД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Программирование на Java</dc:title>
  <dc:creator>Администратор</dc:creator>
  <cp:lastModifiedBy>USER</cp:lastModifiedBy>
  <cp:revision>15</cp:revision>
  <dcterms:created xsi:type="dcterms:W3CDTF">2017-10-06T08:49:37Z</dcterms:created>
  <dcterms:modified xsi:type="dcterms:W3CDTF">2017-10-27T12:55:05Z</dcterms:modified>
</cp:coreProperties>
</file>