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2" r:id="rId5"/>
    <p:sldId id="263" r:id="rId6"/>
    <p:sldId id="264" r:id="rId7"/>
    <p:sldId id="267" r:id="rId8"/>
    <p:sldId id="266" r:id="rId9"/>
    <p:sldId id="270" r:id="rId10"/>
    <p:sldId id="271" r:id="rId11"/>
    <p:sldId id="265" r:id="rId12"/>
    <p:sldId id="268" r:id="rId13"/>
    <p:sldId id="272" r:id="rId14"/>
    <p:sldId id="273" r:id="rId15"/>
    <p:sldId id="275" r:id="rId16"/>
    <p:sldId id="274" r:id="rId17"/>
    <p:sldId id="276" r:id="rId18"/>
    <p:sldId id="278" r:id="rId19"/>
    <p:sldId id="280" r:id="rId20"/>
    <p:sldId id="279" r:id="rId21"/>
    <p:sldId id="285" r:id="rId22"/>
    <p:sldId id="281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9A537-026F-4AEC-8387-95B7D22EADC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85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24955-93A6-42F5-AE6E-12087231111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78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8600E-D3E9-472B-9EE6-CEBB5E7D087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492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C9CCA-A9B6-459C-B1DF-03AAD42F2D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413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B47BE-DFE3-403B-89F8-B26490F9379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116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6E601-FA52-4BD4-A81F-04F39EF734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080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93B60-EF96-41D5-8C57-F97D6F9970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7441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041BD-FBDF-4FCC-B0D5-31509B191A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266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64892-4535-4EF0-919D-60FA737DCA2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751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79213-6039-40E8-B208-A867C6035BB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4681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68E17-67A0-4474-B689-53B91E3A18C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213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04F72A-E06A-4E9B-BEB1-FAEADD7AA35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Программирование на Java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Николай Гребнев, 1С</a:t>
            </a:r>
          </a:p>
          <a:p>
            <a:r>
              <a:rPr lang="en-US" altLang="ru-RU"/>
              <a:t>ngrebnev@gmail.com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AutoClosable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0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try-with-resources</a:t>
            </a:r>
            <a:endParaRPr lang="ru-RU" altLang="ru-RU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452688"/>
            <a:ext cx="79629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9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сборки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реальных проектах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Сборка состоит из последовательности нескольких шагов:</a:t>
            </a:r>
          </a:p>
          <a:p>
            <a:pPr lvl="1"/>
            <a:r>
              <a:rPr lang="ru-RU" dirty="0" smtClean="0"/>
              <a:t>Компиляция</a:t>
            </a:r>
          </a:p>
          <a:p>
            <a:pPr lvl="1"/>
            <a:r>
              <a:rPr lang="ru-RU" dirty="0" smtClean="0"/>
              <a:t>Тестирование</a:t>
            </a:r>
          </a:p>
          <a:p>
            <a:pPr lvl="1"/>
            <a:r>
              <a:rPr lang="ru-RU" dirty="0" err="1" smtClean="0"/>
              <a:t>Кодогенерация</a:t>
            </a:r>
            <a:endParaRPr lang="ru-RU" dirty="0" smtClean="0"/>
          </a:p>
          <a:p>
            <a:pPr lvl="1"/>
            <a:r>
              <a:rPr lang="ru-RU" dirty="0" smtClean="0"/>
              <a:t>…</a:t>
            </a:r>
          </a:p>
          <a:p>
            <a:r>
              <a:rPr lang="ru-RU" dirty="0" smtClean="0"/>
              <a:t>Проект состоит из множества различных файлов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72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2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сборки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Вручную</a:t>
            </a:r>
          </a:p>
          <a:p>
            <a:r>
              <a:rPr lang="ru-RU" dirty="0" smtClean="0"/>
              <a:t>Скриптом</a:t>
            </a:r>
            <a:endParaRPr lang="en-US" dirty="0" smtClean="0"/>
          </a:p>
          <a:p>
            <a:r>
              <a:rPr lang="en-US" dirty="0" smtClean="0"/>
              <a:t>IDE</a:t>
            </a:r>
            <a:endParaRPr lang="ru-RU" dirty="0" smtClean="0"/>
          </a:p>
          <a:p>
            <a:r>
              <a:rPr lang="ru-RU" dirty="0" smtClean="0"/>
              <a:t>Специальными средствами:</a:t>
            </a:r>
          </a:p>
          <a:p>
            <a:pPr lvl="1"/>
            <a:r>
              <a:rPr lang="en-US" dirty="0" smtClean="0"/>
              <a:t>Apache Maven</a:t>
            </a:r>
          </a:p>
          <a:p>
            <a:pPr lvl="1"/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Ant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Декларативное описание проекта</a:t>
            </a:r>
          </a:p>
          <a:p>
            <a:r>
              <a:rPr lang="ru-RU" dirty="0" smtClean="0"/>
              <a:t>Соглашения по конфигурации</a:t>
            </a:r>
            <a:endParaRPr lang="en-US" dirty="0" smtClean="0"/>
          </a:p>
          <a:p>
            <a:r>
              <a:rPr lang="ru-RU" dirty="0" smtClean="0"/>
              <a:t>Управление зависимостями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pom.xml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9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  <a:p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6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/>
              <a:t>Java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Артефакты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 smtClean="0"/>
          </a:p>
          <a:p>
            <a:r>
              <a:rPr lang="en-US" dirty="0" err="1" smtClean="0"/>
              <a:t>groupId</a:t>
            </a:r>
            <a:endParaRPr lang="en-US" dirty="0" smtClean="0"/>
          </a:p>
          <a:p>
            <a:r>
              <a:rPr lang="en-US" dirty="0" err="1" smtClean="0"/>
              <a:t>artifactId</a:t>
            </a:r>
            <a:endParaRPr lang="en-US" dirty="0" smtClean="0"/>
          </a:p>
          <a:p>
            <a:r>
              <a:rPr lang="en-US" dirty="0" smtClean="0"/>
              <a:t>version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8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сборки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</a:t>
            </a:r>
          </a:p>
          <a:p>
            <a:r>
              <a:rPr lang="en-US" dirty="0" smtClean="0"/>
              <a:t>compile</a:t>
            </a:r>
          </a:p>
          <a:p>
            <a:r>
              <a:rPr lang="en-US" dirty="0" smtClean="0"/>
              <a:t>test-compile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package</a:t>
            </a:r>
          </a:p>
          <a:p>
            <a:r>
              <a:rPr lang="en-US" dirty="0" smtClean="0"/>
              <a:t>install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8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8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Ручное</a:t>
            </a:r>
          </a:p>
          <a:p>
            <a:r>
              <a:rPr lang="ru-RU" dirty="0" smtClean="0"/>
              <a:t>Автоматизированное:</a:t>
            </a:r>
          </a:p>
          <a:p>
            <a:pPr lvl="1"/>
            <a:r>
              <a:rPr lang="ru-RU" dirty="0" smtClean="0"/>
              <a:t>Интеграционные тесты</a:t>
            </a:r>
          </a:p>
          <a:p>
            <a:pPr lvl="1"/>
            <a:r>
              <a:rPr lang="en-US" dirty="0" smtClean="0"/>
              <a:t>Unit-</a:t>
            </a:r>
            <a:r>
              <a:rPr lang="ru-RU" dirty="0" smtClean="0"/>
              <a:t>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7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1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8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4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Ввод-вывод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Потоки ввод-вывода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22438"/>
            <a:ext cx="8229600" cy="42799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Байтовые потоки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0288" y="1600200"/>
            <a:ext cx="7083425" cy="45259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Символьные потоки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825" y="1628775"/>
            <a:ext cx="7646988" cy="45259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ru-RU" altLang="ru-RU"/>
              <a:t>Обработка исключения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757363"/>
            <a:ext cx="78962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ресурсами</a:t>
            </a:r>
            <a:endParaRPr lang="ru-RU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" y="2005013"/>
            <a:ext cx="7646167" cy="30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48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106</Words>
  <Application>Microsoft Office PowerPoint</Application>
  <PresentationFormat>Экран (4:3)</PresentationFormat>
  <Paragraphs>64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Arial</vt:lpstr>
      <vt:lpstr>Оформление по умолчанию</vt:lpstr>
      <vt:lpstr>Программирование на Java</vt:lpstr>
      <vt:lpstr>Java</vt:lpstr>
      <vt:lpstr>Hello world!</vt:lpstr>
      <vt:lpstr>Ввод-вывод</vt:lpstr>
      <vt:lpstr>Потоки ввод-вывода</vt:lpstr>
      <vt:lpstr>Байтовые потоки</vt:lpstr>
      <vt:lpstr>Символьные потоки</vt:lpstr>
      <vt:lpstr>Обработка исключения</vt:lpstr>
      <vt:lpstr>Управление ресурсами</vt:lpstr>
      <vt:lpstr>AutoClosable</vt:lpstr>
      <vt:lpstr>try-with-resources</vt:lpstr>
      <vt:lpstr>maven</vt:lpstr>
      <vt:lpstr>Система сборки</vt:lpstr>
      <vt:lpstr>На реальных проектах</vt:lpstr>
      <vt:lpstr>Управление зависимостями</vt:lpstr>
      <vt:lpstr>Организация сборки</vt:lpstr>
      <vt:lpstr>Maven</vt:lpstr>
      <vt:lpstr>pom.xml</vt:lpstr>
      <vt:lpstr>Структура проекта</vt:lpstr>
      <vt:lpstr>Артефакты</vt:lpstr>
      <vt:lpstr>Жизненный цикл сборки</vt:lpstr>
      <vt:lpstr>Тестирование</vt:lpstr>
      <vt:lpstr>Тестирование</vt:lpstr>
      <vt:lpstr>JUnit</vt:lpstr>
      <vt:lpstr>Презентация PowerPoint</vt:lpstr>
    </vt:vector>
  </TitlesOfParts>
  <Company>1C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Java</dc:title>
  <dc:creator>0</dc:creator>
  <cp:lastModifiedBy>Администратор</cp:lastModifiedBy>
  <cp:revision>10</cp:revision>
  <dcterms:created xsi:type="dcterms:W3CDTF">2017-09-08T11:15:07Z</dcterms:created>
  <dcterms:modified xsi:type="dcterms:W3CDTF">2017-09-15T13:02:01Z</dcterms:modified>
</cp:coreProperties>
</file>