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34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44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5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81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5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6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95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08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E1E8-2C8E-4186-B3C0-67687510DA32}" type="datetimeFigureOut">
              <a:rPr lang="ru-RU" smtClean="0"/>
              <a:t>22.09.2017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1357-2B24-4A09-8373-500DE7D45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80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LKerr/mipt-java-2017" TargetMode="External"/><Relationship Id="rId2" Type="http://schemas.openxmlformats.org/officeDocument/2006/relationships/hyperlink" Target="https://goo.gl/x6Uih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gle.github.io/styleguide/javaguid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Программирование на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Николай Гребнев, 1С</a:t>
            </a:r>
          </a:p>
          <a:p>
            <a:r>
              <a:rPr lang="en-US" altLang="ru-RU"/>
              <a:t>ngrebnev@gmail.com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96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Инфраструктура курса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Telegram-</a:t>
            </a:r>
            <a:r>
              <a:rPr lang="ru-RU" sz="3600" dirty="0" smtClean="0"/>
              <a:t>канал:</a:t>
            </a:r>
          </a:p>
          <a:p>
            <a:pPr lvl="1"/>
            <a:r>
              <a:rPr lang="en-US" sz="3200" dirty="0" smtClean="0">
                <a:hlinkClick r:id="rId2"/>
              </a:rPr>
              <a:t>https://goo.gl/x6Uih9</a:t>
            </a:r>
            <a:endParaRPr lang="ru-RU" sz="3200" dirty="0" smtClean="0"/>
          </a:p>
          <a:p>
            <a:r>
              <a:rPr lang="en-US" sz="3600" dirty="0" err="1" smtClean="0"/>
              <a:t>Git</a:t>
            </a:r>
            <a:r>
              <a:rPr lang="en-US" sz="3600" dirty="0" smtClean="0"/>
              <a:t>-</a:t>
            </a:r>
            <a:r>
              <a:rPr lang="ru-RU" sz="3600" dirty="0" err="1" smtClean="0"/>
              <a:t>репозиторий</a:t>
            </a:r>
            <a:endParaRPr lang="ru-RU" sz="3600" dirty="0" smtClean="0"/>
          </a:p>
          <a:p>
            <a:pPr lvl="1"/>
            <a:r>
              <a:rPr lang="en-US" sz="3200" dirty="0" smtClean="0">
                <a:hlinkClick r:id="rId3"/>
              </a:rPr>
              <a:t>https://github.com/VeLKerr/mipt-java-2017</a:t>
            </a:r>
            <a:endParaRPr lang="ru-RU" sz="3200" dirty="0" smtClean="0"/>
          </a:p>
          <a:p>
            <a:r>
              <a:rPr lang="en-US" dirty="0" smtClean="0"/>
              <a:t>Google Code Style</a:t>
            </a:r>
          </a:p>
          <a:p>
            <a:pPr lvl="1"/>
            <a:r>
              <a:rPr lang="en-US" dirty="0" smtClean="0">
                <a:hlinkClick r:id="rId4"/>
              </a:rPr>
              <a:t>http://google.github.io/styleguide/javaguide.html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7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Тривиальный калькулятор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a1+a2+ … +an</a:t>
            </a:r>
          </a:p>
          <a:p>
            <a:r>
              <a:rPr lang="en-US" dirty="0" smtClean="0"/>
              <a:t>a1/a2</a:t>
            </a:r>
          </a:p>
          <a:p>
            <a:r>
              <a:rPr lang="en-US" dirty="0" smtClean="0"/>
              <a:t>a1+a2+ … +an/b1+b2+ … +</a:t>
            </a:r>
            <a:r>
              <a:rPr lang="en-US" dirty="0" err="1" smtClean="0"/>
              <a:t>bn</a:t>
            </a:r>
            <a:endParaRPr lang="en-US" dirty="0" smtClean="0"/>
          </a:p>
          <a:p>
            <a:pPr lvl="1"/>
            <a:r>
              <a:rPr lang="ru-RU" dirty="0" smtClean="0"/>
              <a:t>Приоритет у операции 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26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строки</a:t>
            </a:r>
          </a:p>
          <a:p>
            <a:r>
              <a:rPr lang="ru-RU" dirty="0" smtClean="0"/>
              <a:t>Вычисление выражения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3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Однострочные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  <a:endParaRPr lang="ru-RU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/>
              <a:t>Многострочные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ru-RU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Javadoc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ru-RU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93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Описывает классы, поля, методы, параметры методов, возвращаемые значения …</a:t>
            </a:r>
          </a:p>
          <a:p>
            <a:r>
              <a:rPr lang="ru-RU" dirty="0" smtClean="0"/>
              <a:t>Есть разметка</a:t>
            </a:r>
          </a:p>
          <a:p>
            <a:r>
              <a:rPr lang="ru-RU" dirty="0" smtClean="0"/>
              <a:t>Интерпретируется </a:t>
            </a:r>
            <a:r>
              <a:rPr lang="en-US" dirty="0" smtClean="0"/>
              <a:t>IDE</a:t>
            </a:r>
          </a:p>
          <a:p>
            <a:r>
              <a:rPr lang="ru-RU" dirty="0" smtClean="0"/>
              <a:t>Можно сгенерировать документацию</a:t>
            </a:r>
          </a:p>
          <a:p>
            <a:pPr lvl="1"/>
            <a:r>
              <a:rPr lang="en-US" dirty="0" smtClean="0"/>
              <a:t>maven-</a:t>
            </a:r>
            <a:r>
              <a:rPr lang="en-US" dirty="0" err="1" smtClean="0"/>
              <a:t>javadoc</a:t>
            </a:r>
            <a:r>
              <a:rPr lang="en-US" dirty="0" smtClean="0"/>
              <a:t>-plugin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javadoc:javadoc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Теги </a:t>
            </a:r>
            <a:r>
              <a:rPr lang="en-US" dirty="0" smtClean="0"/>
              <a:t>Javadoc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@author</a:t>
            </a:r>
          </a:p>
          <a:p>
            <a:r>
              <a:rPr lang="en-US" dirty="0" smtClean="0"/>
              <a:t>@since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, @return, @throws</a:t>
            </a:r>
          </a:p>
          <a:p>
            <a:r>
              <a:rPr lang="en-US" dirty="0" smtClean="0"/>
              <a:t>{@link reference}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18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111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Программирование на Java</vt:lpstr>
      <vt:lpstr>Инфраструктура курса</vt:lpstr>
      <vt:lpstr>Тривиальный калькулятор</vt:lpstr>
      <vt:lpstr>Декомпозиция</vt:lpstr>
      <vt:lpstr>Комментарии</vt:lpstr>
      <vt:lpstr>Javadoc</vt:lpstr>
      <vt:lpstr>Теги Javadoc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Java</dc:title>
  <dc:creator>Администратор</dc:creator>
  <cp:lastModifiedBy>Администратор</cp:lastModifiedBy>
  <cp:revision>9</cp:revision>
  <dcterms:created xsi:type="dcterms:W3CDTF">2017-09-22T09:36:13Z</dcterms:created>
  <dcterms:modified xsi:type="dcterms:W3CDTF">2017-09-22T13:02:13Z</dcterms:modified>
</cp:coreProperties>
</file>