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959D4-CDED-4917-9A19-A338863FC3DA}" type="datetimeFigureOut">
              <a:rPr lang="ru-RU" smtClean="0"/>
              <a:t>06.10.2017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50468-32E3-43DF-8DCB-B694B25D3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60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50468-32E3-43DF-8DCB-B694B25D350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35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2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4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52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9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06.10.2017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6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06.10.2017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0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06.10.2017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82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06.10.2017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30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06.10.2017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4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06.10.2017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65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2C9C-FE11-4A97-A7BA-032151DC05B1}" type="datetimeFigureOut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4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Программирование на Java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Николай Гребнев, 1С</a:t>
            </a:r>
          </a:p>
          <a:p>
            <a:r>
              <a:rPr lang="en-US" altLang="ru-RU"/>
              <a:t>ngrebnev@gmail.com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92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об обедающих </a:t>
            </a:r>
            <a:r>
              <a:rPr lang="ru-RU" dirty="0" smtClean="0"/>
              <a:t>философах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2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Философ может либо есть, либо размышлять</a:t>
            </a:r>
          </a:p>
          <a:p>
            <a:r>
              <a:rPr lang="ru-RU" dirty="0" smtClean="0"/>
              <a:t>Философ может есть только если держит две вилки</a:t>
            </a:r>
          </a:p>
          <a:p>
            <a:r>
              <a:rPr lang="ru-RU" dirty="0" smtClean="0"/>
              <a:t>Философ может взять вилку слева или справа или положить вилку обратно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8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7/7b/An_illustration_of_the_dining_philosophers_problem.png/800px-An_illustration_of_the_dining_philosophers_probl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3699"/>
            <a:ext cx="6120680" cy="635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192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41</Words>
  <Application>Microsoft Office PowerPoint</Application>
  <PresentationFormat>Экран (4:3)</PresentationFormat>
  <Paragraphs>9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Программирование на Java</vt:lpstr>
      <vt:lpstr>Задача об обедающих философах</vt:lpstr>
      <vt:lpstr>Постановка задачи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Java</dc:title>
  <dc:creator>Администратор</dc:creator>
  <cp:lastModifiedBy>Администратор</cp:lastModifiedBy>
  <cp:revision>4</cp:revision>
  <dcterms:created xsi:type="dcterms:W3CDTF">2017-10-06T08:49:37Z</dcterms:created>
  <dcterms:modified xsi:type="dcterms:W3CDTF">2017-10-06T11:22:50Z</dcterms:modified>
</cp:coreProperties>
</file>