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3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959D4-CDED-4917-9A19-A338863FC3DA}" type="datetimeFigureOut">
              <a:rPr lang="ru-RU" smtClean="0"/>
              <a:t>13.10.2017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50468-32E3-43DF-8DCB-B694B25D35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604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50468-32E3-43DF-8DCB-B694B25D350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351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13.10.2017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520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13.10.2017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24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13.10.2017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51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13.10.2017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52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13.10.2017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9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13.10.2017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36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13.10.2017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05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13.10.2017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82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13.10.2017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30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13.10.2017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34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13.10.2017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65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52C9C-FE11-4A97-A7BA-032151DC05B1}" type="datetimeFigureOut">
              <a:rPr lang="ru-RU" smtClean="0"/>
              <a:t>13.10.2017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14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ru-RU"/>
              <a:t>Программирование на Java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altLang="ru-RU"/>
              <a:t>Николай Гребнев, 1С</a:t>
            </a:r>
          </a:p>
          <a:p>
            <a:r>
              <a:rPr lang="en-US" altLang="ru-RU"/>
              <a:t>ngrebnev@gmail.com</a:t>
            </a: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7925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семинара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Задача об обедающих философах</a:t>
            </a:r>
          </a:p>
          <a:p>
            <a:pPr lvl="1"/>
            <a:r>
              <a:rPr lang="en-US" dirty="0" smtClean="0"/>
              <a:t>Dead lock</a:t>
            </a:r>
          </a:p>
          <a:p>
            <a:pPr lvl="1"/>
            <a:r>
              <a:rPr lang="ru-RU" dirty="0" smtClean="0"/>
              <a:t>Семафоры</a:t>
            </a:r>
          </a:p>
          <a:p>
            <a:pPr lvl="1"/>
            <a:r>
              <a:rPr lang="ru-RU" dirty="0" smtClean="0"/>
              <a:t>Завершение потоков</a:t>
            </a:r>
          </a:p>
          <a:p>
            <a:r>
              <a:rPr lang="en-US" dirty="0" smtClean="0"/>
              <a:t>Future, Executors, </a:t>
            </a:r>
            <a:r>
              <a:rPr lang="en-US" dirty="0" err="1" smtClean="0"/>
              <a:t>ThreadPools</a:t>
            </a:r>
            <a:endParaRPr lang="en-US" dirty="0" smtClean="0"/>
          </a:p>
          <a:p>
            <a:r>
              <a:rPr lang="ru-RU" dirty="0" err="1" smtClean="0"/>
              <a:t>Логирование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05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 об обедающих </a:t>
            </a:r>
            <a:r>
              <a:rPr lang="ru-RU" dirty="0" smtClean="0"/>
              <a:t>философах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823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Философ может либо есть, либо размышлять</a:t>
            </a:r>
          </a:p>
          <a:p>
            <a:r>
              <a:rPr lang="ru-RU" dirty="0" smtClean="0"/>
              <a:t>Философ может есть только если держит две вилки</a:t>
            </a:r>
          </a:p>
          <a:p>
            <a:r>
              <a:rPr lang="ru-RU" dirty="0" smtClean="0"/>
              <a:t>Философ может взять вилку слева или справа или положить вилку обратно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886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7/7b/An_illustration_of_the_dining_philosophers_problem.png/800px-An_illustration_of_the_dining_philosophers_proble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03699"/>
            <a:ext cx="6120680" cy="635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51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Логирование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86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Фреймворки для </a:t>
            </a:r>
            <a:r>
              <a:rPr lang="ru-RU" dirty="0" err="1" smtClean="0"/>
              <a:t>логирования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slf4j</a:t>
            </a:r>
          </a:p>
          <a:p>
            <a:r>
              <a:rPr lang="en-US" dirty="0" smtClean="0"/>
              <a:t>JUL</a:t>
            </a:r>
          </a:p>
          <a:p>
            <a:r>
              <a:rPr lang="en-US" dirty="0" err="1" smtClean="0"/>
              <a:t>logback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597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65</Words>
  <Application>Microsoft Office PowerPoint</Application>
  <PresentationFormat>Экран (4:3)</PresentationFormat>
  <Paragraphs>21</Paragraphs>
  <Slides>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Программирование на Java</vt:lpstr>
      <vt:lpstr>План семинара</vt:lpstr>
      <vt:lpstr>Задача об обедающих философах</vt:lpstr>
      <vt:lpstr>Постановка задачи</vt:lpstr>
      <vt:lpstr>Презентация PowerPoint</vt:lpstr>
      <vt:lpstr>Логирование</vt:lpstr>
      <vt:lpstr>Фреймворки для логирования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Java</dc:title>
  <dc:creator>Администратор</dc:creator>
  <cp:lastModifiedBy>Администратор</cp:lastModifiedBy>
  <cp:revision>6</cp:revision>
  <dcterms:created xsi:type="dcterms:W3CDTF">2017-10-06T08:49:37Z</dcterms:created>
  <dcterms:modified xsi:type="dcterms:W3CDTF">2017-10-13T12:53:04Z</dcterms:modified>
</cp:coreProperties>
</file>