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24.11.2017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(JPA)</a:t>
            </a:r>
            <a:endParaRPr lang="en-US" dirty="0" smtClean="0"/>
          </a:p>
          <a:p>
            <a:r>
              <a:rPr lang="en-US" dirty="0" smtClean="0"/>
              <a:t>Criteria API</a:t>
            </a:r>
          </a:p>
          <a:p>
            <a:r>
              <a:rPr lang="ru-RU" dirty="0" smtClean="0"/>
              <a:t>Обновление данных</a:t>
            </a:r>
            <a:r>
              <a:rPr lang="en-US" dirty="0" smtClean="0"/>
              <a:t>	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err="1" smtClean="0"/>
              <a:t>EclipseLink</a:t>
            </a:r>
            <a:endParaRPr lang="en-US" dirty="0" smtClean="0"/>
          </a:p>
          <a:p>
            <a:r>
              <a:rPr lang="en-US" dirty="0" err="1" smtClean="0"/>
              <a:t>TopLink</a:t>
            </a:r>
            <a:endParaRPr lang="en-US" dirty="0" smtClean="0"/>
          </a:p>
          <a:p>
            <a:r>
              <a:rPr lang="en-US" dirty="0" err="1" smtClean="0"/>
              <a:t>Kodo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0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Единый стандарт (входит в </a:t>
            </a:r>
            <a:r>
              <a:rPr lang="en-US" dirty="0" smtClean="0"/>
              <a:t>Java EE)</a:t>
            </a:r>
          </a:p>
          <a:p>
            <a:r>
              <a:rPr lang="en-US" dirty="0" smtClean="0"/>
              <a:t>API </a:t>
            </a:r>
            <a:r>
              <a:rPr lang="ru-RU" dirty="0" smtClean="0"/>
              <a:t>в пакете </a:t>
            </a:r>
            <a:r>
              <a:rPr lang="en-US" dirty="0" err="1" smtClean="0"/>
              <a:t>javax.persistence</a:t>
            </a:r>
            <a:endParaRPr lang="en-US" dirty="0" smtClean="0"/>
          </a:p>
          <a:p>
            <a:r>
              <a:rPr lang="en-US" dirty="0" smtClean="0"/>
              <a:t>Java Persistence Query Language (JPQL)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8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22000" y="1449000"/>
            <a:ext cx="223224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JPA</a:t>
            </a:r>
            <a:endParaRPr lang="ru-RU" sz="40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73168" y="2934000"/>
            <a:ext cx="7488832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835696" y="4038577"/>
            <a:ext cx="136815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EclipseLink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7000" y="4038578"/>
            <a:ext cx="1404156" cy="792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Hibernate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28084" y="4036146"/>
            <a:ext cx="1548172" cy="79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523758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961168"/>
            <a:ext cx="146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Реализация</a:t>
            </a:r>
            <a:endParaRPr lang="ru-RU" sz="2000" dirty="0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4248114" y="2342928"/>
            <a:ext cx="180020" cy="21066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cxnSp>
        <p:nvCxnSpPr>
          <p:cNvPr id="18" name="Соединительная линия уступом 17"/>
          <p:cNvCxnSpPr>
            <a:stCxn id="7" idx="0"/>
            <a:endCxn id="14" idx="3"/>
          </p:cNvCxnSpPr>
          <p:nvPr/>
        </p:nvCxnSpPr>
        <p:spPr>
          <a:xfrm rot="5400000" flipH="1" flipV="1">
            <a:off x="2686455" y="2386908"/>
            <a:ext cx="1484987" cy="181835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9" idx="0"/>
            <a:endCxn id="14" idx="3"/>
          </p:cNvCxnSpPr>
          <p:nvPr/>
        </p:nvCxnSpPr>
        <p:spPr>
          <a:xfrm rot="16200000" flipV="1">
            <a:off x="4478869" y="2412845"/>
            <a:ext cx="1482556" cy="176404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0"/>
            <a:endCxn id="14" idx="3"/>
          </p:cNvCxnSpPr>
          <p:nvPr/>
        </p:nvCxnSpPr>
        <p:spPr>
          <a:xfrm flipV="1">
            <a:off x="4329078" y="2553590"/>
            <a:ext cx="9046" cy="14849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58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Программирование на Java</vt:lpstr>
      <vt:lpstr>План семинара</vt:lpstr>
      <vt:lpstr>Java persistence API</vt:lpstr>
      <vt:lpstr>ORM фреймворки</vt:lpstr>
      <vt:lpstr>Java Persistence API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USER</cp:lastModifiedBy>
  <cp:revision>28</cp:revision>
  <dcterms:created xsi:type="dcterms:W3CDTF">2017-10-06T08:49:37Z</dcterms:created>
  <dcterms:modified xsi:type="dcterms:W3CDTF">2017-11-24T14:18:42Z</dcterms:modified>
</cp:coreProperties>
</file>