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3" r:id="rId3"/>
    <p:sldId id="270" r:id="rId4"/>
    <p:sldId id="274" r:id="rId5"/>
    <p:sldId id="280" r:id="rId6"/>
    <p:sldId id="281" r:id="rId7"/>
    <p:sldId id="276" r:id="rId8"/>
    <p:sldId id="275" r:id="rId9"/>
    <p:sldId id="278" r:id="rId10"/>
    <p:sldId id="279" r:id="rId11"/>
    <p:sldId id="27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959D4-CDED-4917-9A19-A338863FC3DA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50468-32E3-43DF-8DCB-B694B25D3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0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0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2C9C-FE11-4A97-A7BA-032151DC05B1}" type="datetimeFigureOut">
              <a:rPr lang="ru-RU" smtClean="0"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Программирование на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Николай Гребнев, 1С</a:t>
            </a:r>
          </a:p>
          <a:p>
            <a:r>
              <a:rPr lang="en-US" altLang="ru-RU"/>
              <a:t>ngrebnev@gmail.com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92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Объектно-реляционный </a:t>
            </a:r>
            <a:r>
              <a:rPr lang="ru-RU" dirty="0" err="1" smtClean="0"/>
              <a:t>маппинг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44" y="1443147"/>
            <a:ext cx="4042792" cy="39666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61588"/>
            <a:ext cx="3672408" cy="352979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635896" y="2996952"/>
            <a:ext cx="122413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0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5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PostgreSQL</a:t>
            </a:r>
          </a:p>
          <a:p>
            <a:r>
              <a:rPr lang="en-US" dirty="0" smtClean="0"/>
              <a:t>ORM</a:t>
            </a:r>
          </a:p>
          <a:p>
            <a:r>
              <a:rPr lang="en-US" dirty="0" smtClean="0"/>
              <a:t>Hibernate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9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PostgreSQL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Реляционная СУБД</a:t>
            </a:r>
          </a:p>
          <a:p>
            <a:r>
              <a:rPr lang="ru-RU" dirty="0" smtClean="0"/>
              <a:t>Клиент-серверная архитектура</a:t>
            </a:r>
          </a:p>
          <a:p>
            <a:r>
              <a:rPr lang="en-US" dirty="0" smtClean="0"/>
              <a:t>Open Source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Магазин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Покупатели</a:t>
            </a:r>
          </a:p>
          <a:p>
            <a:r>
              <a:rPr lang="ru-RU" dirty="0" smtClean="0"/>
              <a:t>Товары</a:t>
            </a:r>
          </a:p>
          <a:p>
            <a:r>
              <a:rPr lang="ru-RU" dirty="0" smtClean="0"/>
              <a:t>Заказы</a:t>
            </a:r>
            <a:endParaRPr lang="en-US" dirty="0" smtClean="0"/>
          </a:p>
          <a:p>
            <a:pPr lvl="1"/>
            <a:r>
              <a:rPr lang="ru-RU" dirty="0" smtClean="0"/>
              <a:t>У заказа есть покупат</a:t>
            </a:r>
            <a:r>
              <a:rPr lang="ru-RU" dirty="0" smtClean="0"/>
              <a:t>ель</a:t>
            </a:r>
            <a:endParaRPr lang="ru-RU" dirty="0" smtClean="0"/>
          </a:p>
          <a:p>
            <a:pPr lvl="1"/>
            <a:r>
              <a:rPr lang="ru-RU" dirty="0" smtClean="0"/>
              <a:t>Заказ может содержать несколько товаров</a:t>
            </a:r>
          </a:p>
          <a:p>
            <a:pPr lvl="1"/>
            <a:r>
              <a:rPr lang="ru-RU" dirty="0" smtClean="0"/>
              <a:t>В заказе указано количество товара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4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8" y="1124744"/>
            <a:ext cx="7848872" cy="56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6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24744"/>
            <a:ext cx="5472608" cy="53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96752"/>
            <a:ext cx="5616624" cy="53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51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Программирование на Java</vt:lpstr>
      <vt:lpstr>План семинара</vt:lpstr>
      <vt:lpstr>Postgresql</vt:lpstr>
      <vt:lpstr>PostgreSQL</vt:lpstr>
      <vt:lpstr>Магазин</vt:lpstr>
      <vt:lpstr>Схема базы данных</vt:lpstr>
      <vt:lpstr>ORM</vt:lpstr>
      <vt:lpstr>Модель предметной области</vt:lpstr>
      <vt:lpstr>Модель данных</vt:lpstr>
      <vt:lpstr>Объектно-реляционный маппинг</vt:lpstr>
      <vt:lpstr>Hibernate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Java</dc:title>
  <dc:creator>Администратор</dc:creator>
  <cp:lastModifiedBy>USER</cp:lastModifiedBy>
  <cp:revision>23</cp:revision>
  <dcterms:created xsi:type="dcterms:W3CDTF">2017-10-06T08:49:37Z</dcterms:created>
  <dcterms:modified xsi:type="dcterms:W3CDTF">2017-11-10T13:09:19Z</dcterms:modified>
</cp:coreProperties>
</file>