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1" r:id="rId14"/>
    <p:sldId id="262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8C3-847E-42D0-AB80-E1DC0F863D27}" type="datetimeFigureOut">
              <a:rPr lang="th-TH" smtClean="0"/>
              <a:t>05/10/58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3D0AC5-7543-414B-B452-52CD4AF054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435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8C3-847E-42D0-AB80-E1DC0F863D27}" type="datetimeFigureOut">
              <a:rPr lang="th-TH" smtClean="0"/>
              <a:t>05/10/58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3D0AC5-7543-414B-B452-52CD4AF054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38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8C3-847E-42D0-AB80-E1DC0F863D27}" type="datetimeFigureOut">
              <a:rPr lang="th-TH" smtClean="0"/>
              <a:t>05/10/58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3D0AC5-7543-414B-B452-52CD4AF0543E}" type="slidenum">
              <a:rPr lang="th-TH" smtClean="0"/>
              <a:t>‹#›</a:t>
            </a:fld>
            <a:endParaRPr lang="th-T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1715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8C3-847E-42D0-AB80-E1DC0F863D27}" type="datetimeFigureOut">
              <a:rPr lang="th-TH" smtClean="0"/>
              <a:t>05/10/58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3D0AC5-7543-414B-B452-52CD4AF054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288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8C3-847E-42D0-AB80-E1DC0F863D27}" type="datetimeFigureOut">
              <a:rPr lang="th-TH" smtClean="0"/>
              <a:t>05/10/58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3D0AC5-7543-414B-B452-52CD4AF0543E}" type="slidenum">
              <a:rPr lang="th-TH" smtClean="0"/>
              <a:t>‹#›</a:t>
            </a:fld>
            <a:endParaRPr lang="th-T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4342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8C3-847E-42D0-AB80-E1DC0F863D27}" type="datetimeFigureOut">
              <a:rPr lang="th-TH" smtClean="0"/>
              <a:t>05/10/58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3D0AC5-7543-414B-B452-52CD4AF054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8432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8C3-847E-42D0-AB80-E1DC0F863D27}" type="datetimeFigureOut">
              <a:rPr lang="th-TH" smtClean="0"/>
              <a:t>05/10/58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0AC5-7543-414B-B452-52CD4AF054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3697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8C3-847E-42D0-AB80-E1DC0F863D27}" type="datetimeFigureOut">
              <a:rPr lang="th-TH" smtClean="0"/>
              <a:t>05/10/58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0AC5-7543-414B-B452-52CD4AF054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599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8C3-847E-42D0-AB80-E1DC0F863D27}" type="datetimeFigureOut">
              <a:rPr lang="th-TH" smtClean="0"/>
              <a:t>05/10/58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0AC5-7543-414B-B452-52CD4AF054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854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8C3-847E-42D0-AB80-E1DC0F863D27}" type="datetimeFigureOut">
              <a:rPr lang="th-TH" smtClean="0"/>
              <a:t>05/10/58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3D0AC5-7543-414B-B452-52CD4AF054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178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8C3-847E-42D0-AB80-E1DC0F863D27}" type="datetimeFigureOut">
              <a:rPr lang="th-TH" smtClean="0"/>
              <a:t>05/10/58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3D0AC5-7543-414B-B452-52CD4AF054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42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8C3-847E-42D0-AB80-E1DC0F863D27}" type="datetimeFigureOut">
              <a:rPr lang="th-TH" smtClean="0"/>
              <a:t>05/10/58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3D0AC5-7543-414B-B452-52CD4AF054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089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8C3-847E-42D0-AB80-E1DC0F863D27}" type="datetimeFigureOut">
              <a:rPr lang="th-TH" smtClean="0"/>
              <a:t>05/10/58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0AC5-7543-414B-B452-52CD4AF054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9166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8C3-847E-42D0-AB80-E1DC0F863D27}" type="datetimeFigureOut">
              <a:rPr lang="th-TH" smtClean="0"/>
              <a:t>05/10/58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0AC5-7543-414B-B452-52CD4AF054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452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8C3-847E-42D0-AB80-E1DC0F863D27}" type="datetimeFigureOut">
              <a:rPr lang="th-TH" smtClean="0"/>
              <a:t>05/10/58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0AC5-7543-414B-B452-52CD4AF054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376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08C3-847E-42D0-AB80-E1DC0F863D27}" type="datetimeFigureOut">
              <a:rPr lang="th-TH" smtClean="0"/>
              <a:t>05/10/58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3D0AC5-7543-414B-B452-52CD4AF054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6256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008C3-847E-42D0-AB80-E1DC0F863D27}" type="datetimeFigureOut">
              <a:rPr lang="th-TH" smtClean="0"/>
              <a:t>05/10/58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3D0AC5-7543-414B-B452-52CD4AF0543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178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sz="3100" dirty="0"/>
              <a:t>Enemy Speed Control on Shoot em' Up Game</a:t>
            </a:r>
            <a:br>
              <a:rPr lang="en-US" sz="3100" dirty="0"/>
            </a:br>
            <a:r>
              <a:rPr lang="en-US" sz="3100" dirty="0"/>
              <a:t>With Fuzzy Takagi Sugeno Method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th-TH" dirty="0">
                <a:solidFill>
                  <a:schemeClr val="tx1"/>
                </a:solidFill>
              </a:rPr>
              <a:t>การควบคุมความเร็มของศัตรูของเกมส์แนว </a:t>
            </a:r>
            <a:r>
              <a:rPr lang="en-US" dirty="0">
                <a:solidFill>
                  <a:schemeClr val="tx1"/>
                </a:solidFill>
              </a:rPr>
              <a:t>Shoot em' Up</a:t>
            </a:r>
            <a:r>
              <a:rPr lang="th-TH" dirty="0">
                <a:solidFill>
                  <a:schemeClr val="tx1"/>
                </a:solidFill>
              </a:rPr>
              <a:t> ด้วย </a:t>
            </a:r>
            <a:r>
              <a:rPr lang="en-US" dirty="0">
                <a:solidFill>
                  <a:schemeClr val="tx1"/>
                </a:solidFill>
              </a:rPr>
              <a:t>Fuzzy Takagi Sugeno </a:t>
            </a:r>
            <a:r>
              <a:rPr lang="en-US" dirty="0" smtClean="0">
                <a:solidFill>
                  <a:schemeClr val="tx1"/>
                </a:solidFill>
              </a:rPr>
              <a:t>Method</a:t>
            </a:r>
          </a:p>
          <a:p>
            <a:pPr algn="r"/>
            <a:r>
              <a:rPr lang="th-TH" dirty="0" smtClean="0">
                <a:solidFill>
                  <a:schemeClr val="tx1"/>
                </a:solidFill>
              </a:rPr>
              <a:t>พีร์ บุญมาเลิศ รหัส 55050409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endParaRPr lang="th-T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1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Takagi Sugeno Method </a:t>
            </a:r>
            <a:r>
              <a:rPr lang="en-US" dirty="0" smtClean="0"/>
              <a:t>Cont.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0164" t="63902" r="54032" b="4941"/>
          <a:stretch/>
        </p:blipFill>
        <p:spPr bwMode="auto">
          <a:xfrm>
            <a:off x="3772995" y="2420164"/>
            <a:ext cx="6547836" cy="32051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870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Takagi Sugeno Method </a:t>
            </a:r>
            <a:r>
              <a:rPr lang="en-US" dirty="0" smtClean="0"/>
              <a:t>Cont.</a:t>
            </a:r>
            <a:endParaRPr lang="th-T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2823" t="28883" r="51663" b="17274"/>
          <a:stretch/>
        </p:blipFill>
        <p:spPr bwMode="auto">
          <a:xfrm>
            <a:off x="3317843" y="1905000"/>
            <a:ext cx="7461849" cy="4668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99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Takagi Sugeno Method Cont.</a:t>
            </a:r>
            <a:endParaRPr lang="th-T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07" t="48257" r="23222" b="40516"/>
          <a:stretch/>
        </p:blipFill>
        <p:spPr bwMode="auto">
          <a:xfrm>
            <a:off x="4623653" y="1840750"/>
            <a:ext cx="4850230" cy="22050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86664" y="4433977"/>
            <a:ext cx="7677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 : </a:t>
            </a:r>
            <a:r>
              <a:rPr lang="en-US" dirty="0"/>
              <a:t>is the each rule output </a:t>
            </a:r>
            <a:r>
              <a:rPr lang="en-US" dirty="0" smtClean="0"/>
              <a:t>membership</a:t>
            </a:r>
          </a:p>
          <a:p>
            <a:r>
              <a:rPr lang="en-US" dirty="0" smtClean="0"/>
              <a:t>W : </a:t>
            </a:r>
            <a:r>
              <a:rPr lang="en-US" dirty="0"/>
              <a:t>is the weight associated with each rule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7062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จากการศึกษางานวิจัยในครั้งนี้ทำให้ผู้ศึกษาได้เรียนรู้วิธีการจจัดการพฤติกรรมการเคลื่อนที่ของศัตรูในเกมส์แนว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Shoot em' Up Game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ซึ่งการจัดการความเร็วในการเคลื่อนที่ของศัตรู ทำให้เกมส์มีความน่าสสนใจ และ ท้ายทายมากยิ่งขึ้น ทั้งยังทำให้ผู้เล่นสามารถฝึกการใช้สมองได้อีกด้วย ไม่เพียงแค่การจดจำรูปแบบการเคลื่อนไหวเดิมๆของศัตรูอีกต่อไป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354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220" y="2746208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Q&amp;A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011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OUTLINE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Shoot </a:t>
            </a:r>
            <a:r>
              <a:rPr lang="en-US" dirty="0"/>
              <a:t>em' Up Game</a:t>
            </a:r>
            <a:endParaRPr lang="th-TH" dirty="0" smtClean="0"/>
          </a:p>
          <a:p>
            <a:r>
              <a:rPr lang="en-US" dirty="0" smtClean="0"/>
              <a:t>FUZZY LOGIC </a:t>
            </a:r>
          </a:p>
          <a:p>
            <a:r>
              <a:rPr lang="en-US" dirty="0"/>
              <a:t>Fuzzy Takagi Sugeno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413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Shoot em' Up Game</a:t>
            </a:r>
            <a:r>
              <a:rPr lang="th-TH" dirty="0"/>
              <a:t/>
            </a:r>
            <a:br>
              <a:rPr lang="th-TH" dirty="0"/>
            </a:b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Shoot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em' Up Game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เป็นเกมส์แนวยิงกันที่สามารถเล่นใด้แบบผู้เล่นสองคนเล่นกัน หรือ แบบผู้เล่นเล่นกับศัตรูที่เป๋นปัญญาประดิษฐ์ซึ่งการเล่นเกมส์แนวนี้เป็นไปแบบง่ายๆคือ ผู้เล่นจะต้องกำจัดศัตรูให้หมดและในขณะเดียวกันก็ต่องพยายามเอาตัวรอดจากการโจมตีของศัตรูด้วยเช่นกัน</a:t>
            </a:r>
          </a:p>
        </p:txBody>
      </p:sp>
    </p:spTree>
    <p:extLst>
      <p:ext uri="{BB962C8B-B14F-4D97-AF65-F5344CB8AC3E}">
        <p14:creationId xmlns:p14="http://schemas.microsoft.com/office/powerpoint/2010/main" val="1479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LOGIC </a:t>
            </a:r>
            <a:br>
              <a:rPr lang="en-US" dirty="0"/>
            </a:b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090954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Fuzzy Logic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คือ ตรรกศาสตร์อย่างหนึ่งที่ไม่เป็นแค่ 1 หรือ 0 คำว่า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Fuzzy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ก็แปลว่า “คลุมเครือ” อยู่แล้ว แปลว่ามันสามารถค่าที่เป็นสีเทาๆได้ (ทศนิยมระหว่าง 0 กับ 1) ที่ต้องเป็นอย่างนี้เพราะงานบางอย่างเราไม่สามารถบอกได้ว่ามัน 1 หรือ 0 เช่น อากาศร้อนแค่ไหนอุณหภูมิเท่าไหร่จึงจะเป็น 1 เป็นต้น การนำไปใช้งานนั้นจะต้องออกแบบตัว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Fuzzification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Defuzzification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โดยใช้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Membership function (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มีหลายแบบ เช่น สามเหลี่ยมหรือระฆังคว่ำ</a:t>
            </a:r>
            <a:r>
              <a:rPr lang="th-TH" sz="24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  <a:endParaRPr lang="th-TH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048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Takagi Sugeno Method</a:t>
            </a:r>
            <a:br>
              <a:rPr lang="en-US" dirty="0"/>
            </a:b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Fuzzy Takagi – Sugeno </a:t>
            </a:r>
            <a:r>
              <a:rPr lang="th-TH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็นตัวช่วยในการควบคุมความเร็วของศัตรูซึ่งจะใช้ตัวแปรต่างๆในเกมส์ที่รับเข้ามาเพื่อประมวนผลและส่งออกคำสั่งที่จะขึ้นอยู่กับตัวแปรที่นำเข้ามาด้วย ซึ้งจะทำให้พฤติกรรมการเคลื่อนไหวของศัตรูนั้นไม่เป็นไปในทิศทางเดียวหรือเส้นตรง </a:t>
            </a: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th-TH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552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Takagi Sugeno </a:t>
            </a:r>
            <a:r>
              <a:rPr lang="en-US" dirty="0" smtClean="0"/>
              <a:t>Method </a:t>
            </a:r>
            <a:r>
              <a:rPr lang="en-US" dirty="0" err="1" smtClean="0"/>
              <a:t>Cont</a:t>
            </a:r>
            <a:r>
              <a:rPr lang="en-US" dirty="0" smtClean="0"/>
              <a:t>,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7" t="43529" r="12918" b="18259"/>
          <a:stretch/>
        </p:blipFill>
        <p:spPr bwMode="auto">
          <a:xfrm>
            <a:off x="3973275" y="1775603"/>
            <a:ext cx="6147274" cy="40062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41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Takagi Sugeno </a:t>
            </a:r>
            <a:r>
              <a:rPr lang="en-US" dirty="0" smtClean="0"/>
              <a:t>Method Cont</a:t>
            </a:r>
            <a:r>
              <a:rPr lang="en-US" dirty="0"/>
              <a:t>.</a:t>
            </a:r>
            <a:br>
              <a:rPr lang="en-US" dirty="0"/>
            </a:br>
            <a:endParaRPr lang="th-T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7" t="15561" r="16132" b="4866"/>
          <a:stretch/>
        </p:blipFill>
        <p:spPr bwMode="auto">
          <a:xfrm>
            <a:off x="3096883" y="1440610"/>
            <a:ext cx="5814204" cy="53224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3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Takagi Sugeno Method </a:t>
            </a:r>
            <a:r>
              <a:rPr lang="en-US" dirty="0" err="1"/>
              <a:t>Cont</a:t>
            </a:r>
            <a:r>
              <a:rPr lang="en-US" dirty="0"/>
              <a:t>,</a:t>
            </a:r>
            <a:br>
              <a:rPr lang="en-US" dirty="0"/>
            </a:br>
            <a:endParaRPr lang="th-T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0164" t="2869" r="54032" b="66306"/>
          <a:stretch/>
        </p:blipFill>
        <p:spPr bwMode="auto">
          <a:xfrm>
            <a:off x="3238158" y="2411362"/>
            <a:ext cx="6547836" cy="31709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546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 Takagi Sugeno Method </a:t>
            </a:r>
            <a:r>
              <a:rPr lang="en-US" dirty="0" smtClean="0"/>
              <a:t>Cont.</a:t>
            </a:r>
            <a:r>
              <a:rPr lang="en-US" dirty="0"/>
              <a:t/>
            </a:r>
            <a:br>
              <a:rPr lang="en-US" dirty="0"/>
            </a:br>
            <a:endParaRPr lang="th-T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0164" t="33347" r="54032" b="35395"/>
          <a:stretch/>
        </p:blipFill>
        <p:spPr bwMode="auto">
          <a:xfrm>
            <a:off x="3772995" y="2414970"/>
            <a:ext cx="6547836" cy="3215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54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1820</TotalTime>
  <Words>409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Cordia New</vt:lpstr>
      <vt:lpstr>DilleniaUPC</vt:lpstr>
      <vt:lpstr>Wingdings 3</vt:lpstr>
      <vt:lpstr>Wisp</vt:lpstr>
      <vt:lpstr>Enemy Speed Control on Shoot em' Up Game With Fuzzy Takagi Sugeno Method </vt:lpstr>
      <vt:lpstr>OUTLINE</vt:lpstr>
      <vt:lpstr>Shoot em' Up Game </vt:lpstr>
      <vt:lpstr>FUZZY LOGIC  </vt:lpstr>
      <vt:lpstr>Fuzzy Takagi Sugeno Method </vt:lpstr>
      <vt:lpstr>Fuzzy Takagi Sugeno Method Cont, </vt:lpstr>
      <vt:lpstr>Fuzzy Takagi Sugeno Method Cont. </vt:lpstr>
      <vt:lpstr>Fuzzy Takagi Sugeno Method Cont, </vt:lpstr>
      <vt:lpstr>Fuzzy Takagi Sugeno Method Cont. </vt:lpstr>
      <vt:lpstr>Fuzzy Takagi Sugeno Method Cont. </vt:lpstr>
      <vt:lpstr>Fuzzy Takagi Sugeno Method Cont.</vt:lpstr>
      <vt:lpstr>Fuzzy Takagi Sugeno Method Cont.</vt:lpstr>
      <vt:lpstr>Conclusion</vt:lpstr>
      <vt:lpstr>Q&amp;A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Enemy Speed Control on Shoot em' Up Game With Fuzzy Takagi Sugeno Method</dc:title>
  <dc:creator>พีร์ บุญมาเลิศ</dc:creator>
  <cp:lastModifiedBy>พีร์ บุญมาเลิศ</cp:lastModifiedBy>
  <cp:revision>7</cp:revision>
  <dcterms:created xsi:type="dcterms:W3CDTF">2015-10-04T23:48:52Z</dcterms:created>
  <dcterms:modified xsi:type="dcterms:W3CDTF">2015-10-06T09:10:26Z</dcterms:modified>
</cp:coreProperties>
</file>