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B4F2D-C373-4F84-A6D5-C47E380D8A10}" v="281" dt="2018-11-18T19:51:59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or Atanasov" userId="ccbe097ac11a099c" providerId="LiveId" clId="{11EB4F2D-C373-4F84-A6D5-C47E380D8A10}"/>
    <pc:docChg chg="undo custSel mod addSld delSld modSld sldOrd">
      <pc:chgData name="Todor Atanasov" userId="ccbe097ac11a099c" providerId="LiveId" clId="{11EB4F2D-C373-4F84-A6D5-C47E380D8A10}" dt="2018-11-18T20:20:36.405" v="315"/>
      <pc:docMkLst>
        <pc:docMk/>
      </pc:docMkLst>
      <pc:sldChg chg="addSp delSp modSp mod ord setBg">
        <pc:chgData name="Todor Atanasov" userId="ccbe097ac11a099c" providerId="LiveId" clId="{11EB4F2D-C373-4F84-A6D5-C47E380D8A10}" dt="2018-11-18T19:51:59.077" v="280"/>
        <pc:sldMkLst>
          <pc:docMk/>
          <pc:sldMk cId="2832793094" sldId="256"/>
        </pc:sldMkLst>
        <pc:spChg chg="del">
          <ac:chgData name="Todor Atanasov" userId="ccbe097ac11a099c" providerId="LiveId" clId="{11EB4F2D-C373-4F84-A6D5-C47E380D8A10}" dt="2018-11-18T19:17:29.744" v="0" actId="478"/>
          <ac:spMkLst>
            <pc:docMk/>
            <pc:sldMk cId="2832793094" sldId="256"/>
            <ac:spMk id="2" creationId="{07B38D22-8FE4-4E45-8F48-B307AA6B1D3F}"/>
          </ac:spMkLst>
        </pc:spChg>
        <pc:spChg chg="del">
          <ac:chgData name="Todor Atanasov" userId="ccbe097ac11a099c" providerId="LiveId" clId="{11EB4F2D-C373-4F84-A6D5-C47E380D8A10}" dt="2018-11-18T19:17:32.753" v="1" actId="478"/>
          <ac:spMkLst>
            <pc:docMk/>
            <pc:sldMk cId="2832793094" sldId="256"/>
            <ac:spMk id="3" creationId="{8A553F8E-7032-442B-A3D1-3D95188447BE}"/>
          </ac:spMkLst>
        </pc:spChg>
        <pc:spChg chg="add del">
          <ac:chgData name="Todor Atanasov" userId="ccbe097ac11a099c" providerId="LiveId" clId="{11EB4F2D-C373-4F84-A6D5-C47E380D8A10}" dt="2018-11-18T19:17:57.706" v="14" actId="26606"/>
          <ac:spMkLst>
            <pc:docMk/>
            <pc:sldMk cId="2832793094" sldId="256"/>
            <ac:spMk id="7" creationId="{32BC26D8-82FB-445E-AA49-62A77D7C1EE0}"/>
          </ac:spMkLst>
        </pc:spChg>
        <pc:spChg chg="add del">
          <ac:chgData name="Todor Atanasov" userId="ccbe097ac11a099c" providerId="LiveId" clId="{11EB4F2D-C373-4F84-A6D5-C47E380D8A10}" dt="2018-11-18T19:17:57.706" v="14" actId="26606"/>
          <ac:spMkLst>
            <pc:docMk/>
            <pc:sldMk cId="2832793094" sldId="256"/>
            <ac:spMk id="8" creationId="{CB44330D-EA18-4254-AA95-EB49948539B8}"/>
          </ac:spMkLst>
        </pc:spChg>
        <pc:spChg chg="add del">
          <ac:chgData name="Todor Atanasov" userId="ccbe097ac11a099c" providerId="LiveId" clId="{11EB4F2D-C373-4F84-A6D5-C47E380D8A10}" dt="2018-11-18T19:17:50.055" v="8" actId="26606"/>
          <ac:spMkLst>
            <pc:docMk/>
            <pc:sldMk cId="2832793094" sldId="256"/>
            <ac:spMk id="10" creationId="{32BC26D8-82FB-445E-AA49-62A77D7C1EE0}"/>
          </ac:spMkLst>
        </pc:spChg>
        <pc:spChg chg="add del">
          <ac:chgData name="Todor Atanasov" userId="ccbe097ac11a099c" providerId="LiveId" clId="{11EB4F2D-C373-4F84-A6D5-C47E380D8A10}" dt="2018-11-18T19:17:50.055" v="8" actId="26606"/>
          <ac:spMkLst>
            <pc:docMk/>
            <pc:sldMk cId="2832793094" sldId="256"/>
            <ac:spMk id="12" creationId="{CB44330D-EA18-4254-AA95-EB49948539B8}"/>
          </ac:spMkLst>
        </pc:spChg>
        <pc:picChg chg="add mod">
          <ac:chgData name="Todor Atanasov" userId="ccbe097ac11a099c" providerId="LiveId" clId="{11EB4F2D-C373-4F84-A6D5-C47E380D8A10}" dt="2018-11-18T19:17:57.706" v="15" actId="26606"/>
          <ac:picMkLst>
            <pc:docMk/>
            <pc:sldMk cId="2832793094" sldId="256"/>
            <ac:picMk id="5" creationId="{74D30873-8860-465F-8546-83DC5AAE7B52}"/>
          </ac:picMkLst>
        </pc:picChg>
      </pc:sldChg>
      <pc:sldChg chg="addSp delSp modSp add del">
        <pc:chgData name="Todor Atanasov" userId="ccbe097ac11a099c" providerId="LiveId" clId="{11EB4F2D-C373-4F84-A6D5-C47E380D8A10}" dt="2018-11-18T19:47:56.569" v="242" actId="2696"/>
        <pc:sldMkLst>
          <pc:docMk/>
          <pc:sldMk cId="1127085842" sldId="257"/>
        </pc:sldMkLst>
        <pc:spChg chg="del">
          <ac:chgData name="Todor Atanasov" userId="ccbe097ac11a099c" providerId="LiveId" clId="{11EB4F2D-C373-4F84-A6D5-C47E380D8A10}" dt="2018-11-18T19:18:32.927" v="19" actId="478"/>
          <ac:spMkLst>
            <pc:docMk/>
            <pc:sldMk cId="1127085842" sldId="257"/>
            <ac:spMk id="2" creationId="{85BEF8AC-773F-464F-B2C6-0265E4971F49}"/>
          </ac:spMkLst>
        </pc:spChg>
        <pc:spChg chg="del">
          <ac:chgData name="Todor Atanasov" userId="ccbe097ac11a099c" providerId="LiveId" clId="{11EB4F2D-C373-4F84-A6D5-C47E380D8A10}" dt="2018-11-18T19:18:34.555" v="20" actId="478"/>
          <ac:spMkLst>
            <pc:docMk/>
            <pc:sldMk cId="1127085842" sldId="257"/>
            <ac:spMk id="3" creationId="{17E5B0F5-CD4D-40B4-9C51-4FDE9F96A079}"/>
          </ac:spMkLst>
        </pc:spChg>
        <pc:picChg chg="add mod">
          <ac:chgData name="Todor Atanasov" userId="ccbe097ac11a099c" providerId="LiveId" clId="{11EB4F2D-C373-4F84-A6D5-C47E380D8A10}" dt="2018-11-18T19:19:45.615" v="25" actId="27614"/>
          <ac:picMkLst>
            <pc:docMk/>
            <pc:sldMk cId="1127085842" sldId="257"/>
            <ac:picMk id="5" creationId="{89E759A7-53AA-431C-9A60-FC0FFA14D642}"/>
          </ac:picMkLst>
        </pc:picChg>
      </pc:sldChg>
      <pc:sldChg chg="add del setBg">
        <pc:chgData name="Todor Atanasov" userId="ccbe097ac11a099c" providerId="LiveId" clId="{11EB4F2D-C373-4F84-A6D5-C47E380D8A10}" dt="2018-11-18T19:18:27.175" v="18" actId="2696"/>
        <pc:sldMkLst>
          <pc:docMk/>
          <pc:sldMk cId="1353265692" sldId="258"/>
        </pc:sldMkLst>
      </pc:sldChg>
      <pc:sldChg chg="addSp delSp modSp add">
        <pc:chgData name="Todor Atanasov" userId="ccbe097ac11a099c" providerId="LiveId" clId="{11EB4F2D-C373-4F84-A6D5-C47E380D8A10}" dt="2018-11-18T19:51:47.028" v="279" actId="207"/>
        <pc:sldMkLst>
          <pc:docMk/>
          <pc:sldMk cId="1634697699" sldId="258"/>
        </pc:sldMkLst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" creationId="{1F0B6707-238B-4973-87A3-362300E8F957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3" creationId="{D4353E98-F315-4477-B69C-960DDA75267D}"/>
          </ac:spMkLst>
        </pc:spChg>
        <pc:spChg chg="add del mod">
          <ac:chgData name="Todor Atanasov" userId="ccbe097ac11a099c" providerId="LiveId" clId="{11EB4F2D-C373-4F84-A6D5-C47E380D8A10}" dt="2018-11-18T19:25:30.305" v="35" actId="11529"/>
          <ac:spMkLst>
            <pc:docMk/>
            <pc:sldMk cId="1634697699" sldId="258"/>
            <ac:spMk id="4" creationId="{54ADC8D4-CC4E-410F-B396-2181DD8E0AF0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5" creationId="{B9614998-DCFE-493C-A5E2-7965861FEEFD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6" creationId="{6C552339-1E52-4A67-9889-E487863A3B33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7" creationId="{19ECAADE-866D-469A-B7B0-83901B01C8B2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8" creationId="{1EE4F14E-ED7F-49E7-8BA0-EFF01CAE1D42}"/>
          </ac:spMkLst>
        </pc:spChg>
        <pc:spChg chg="add del mod">
          <ac:chgData name="Todor Atanasov" userId="ccbe097ac11a099c" providerId="LiveId" clId="{11EB4F2D-C373-4F84-A6D5-C47E380D8A10}" dt="2018-11-18T19:25:47.903" v="41" actId="478"/>
          <ac:spMkLst>
            <pc:docMk/>
            <pc:sldMk cId="1634697699" sldId="258"/>
            <ac:spMk id="9" creationId="{827B3839-0CEA-437A-A176-249AF8C5F4A4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0" creationId="{FF9EB5FE-A7CD-4869-97F2-86FBAAB276A9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1" creationId="{51F000C0-3B56-451E-88A3-267BF437D29F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2" creationId="{0D76469C-6797-4C12-87DA-5A1FCA8F0888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3" creationId="{81C49089-23B6-498A-A503-AF787F1C0913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4" creationId="{F56715DB-DE32-4AE6-8A6D-F997A6C965C4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5" creationId="{E4E8A3A6-F950-4F54-9044-7547908D2748}"/>
          </ac:spMkLst>
        </pc:spChg>
        <pc:spChg chg="add del mod">
          <ac:chgData name="Todor Atanasov" userId="ccbe097ac11a099c" providerId="LiveId" clId="{11EB4F2D-C373-4F84-A6D5-C47E380D8A10}" dt="2018-11-18T19:47:15.471" v="241" actId="478"/>
          <ac:spMkLst>
            <pc:docMk/>
            <pc:sldMk cId="1634697699" sldId="258"/>
            <ac:spMk id="16" creationId="{58748A72-3EFF-41EF-B3E9-5390492B0E29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7" creationId="{180B7463-5597-4CE7-A4ED-136BFEEC6B84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8" creationId="{311B73D7-AEA9-411C-822F-25EE13934BC7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19" creationId="{6DF304ED-F008-469C-8A8A-8ABD66F85BB7}"/>
          </ac:spMkLst>
        </pc:spChg>
        <pc:spChg chg="add mod or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0" creationId="{F07612AC-B24D-45A9-820B-2343BC71AC81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1" creationId="{50B76F56-A60A-442C-A8B6-6DEB103E33A6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2" creationId="{F20391C8-BD08-4818-B10E-2A828CDAEFFF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3" creationId="{E220E9E3-3910-4F07-9523-23561CF23BDA}"/>
          </ac:spMkLst>
        </pc:spChg>
        <pc:spChg chg="add mod">
          <ac:chgData name="Todor Atanasov" userId="ccbe097ac11a099c" providerId="LiveId" clId="{11EB4F2D-C373-4F84-A6D5-C47E380D8A10}" dt="2018-11-18T19:51:47.028" v="279" actId="207"/>
          <ac:spMkLst>
            <pc:docMk/>
            <pc:sldMk cId="1634697699" sldId="258"/>
            <ac:spMk id="24" creationId="{EBAF1B8F-31B8-44B5-B4B4-7B401A40135F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5" creationId="{27B7146E-E41C-4393-9E4B-0962D832CB0A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6" creationId="{E37E269A-3975-40C5-8372-FC8844057209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7" creationId="{329A1C91-D280-4576-815C-43C86BF8D242}"/>
          </ac:spMkLst>
        </pc:spChg>
        <pc:spChg chg="add mod">
          <ac:chgData name="Todor Atanasov" userId="ccbe097ac11a099c" providerId="LiveId" clId="{11EB4F2D-C373-4F84-A6D5-C47E380D8A10}" dt="2018-11-18T19:51:25.018" v="274" actId="1076"/>
          <ac:spMkLst>
            <pc:docMk/>
            <pc:sldMk cId="1634697699" sldId="258"/>
            <ac:spMk id="28" creationId="{B39FED0D-E14F-4022-B044-F046E3888AB3}"/>
          </ac:spMkLst>
        </pc:spChg>
      </pc:sldChg>
      <pc:sldChg chg="addSp delSp modSp add">
        <pc:chgData name="Todor Atanasov" userId="ccbe097ac11a099c" providerId="LiveId" clId="{11EB4F2D-C373-4F84-A6D5-C47E380D8A10}" dt="2018-11-18T20:18:37.195" v="310" actId="1076"/>
        <pc:sldMkLst>
          <pc:docMk/>
          <pc:sldMk cId="149874679" sldId="259"/>
        </pc:sldMkLst>
        <pc:spChg chg="add">
          <ac:chgData name="Todor Atanasov" userId="ccbe097ac11a099c" providerId="LiveId" clId="{11EB4F2D-C373-4F84-A6D5-C47E380D8A10}" dt="2018-11-18T20:10:55.488" v="284"/>
          <ac:spMkLst>
            <pc:docMk/>
            <pc:sldMk cId="149874679" sldId="259"/>
            <ac:spMk id="4" creationId="{E31BABDC-097E-4F6D-8CE6-DEAC625BE68F}"/>
          </ac:spMkLst>
        </pc:spChg>
        <pc:spChg chg="add del mod">
          <ac:chgData name="Todor Atanasov" userId="ccbe097ac11a099c" providerId="LiveId" clId="{11EB4F2D-C373-4F84-A6D5-C47E380D8A10}" dt="2018-11-18T20:11:06.957" v="288" actId="478"/>
          <ac:spMkLst>
            <pc:docMk/>
            <pc:sldMk cId="149874679" sldId="259"/>
            <ac:spMk id="5" creationId="{B4EC9732-B502-4F9C-92D3-77704141EA08}"/>
          </ac:spMkLst>
        </pc:spChg>
        <pc:picChg chg="add del mod">
          <ac:chgData name="Todor Atanasov" userId="ccbe097ac11a099c" providerId="LiveId" clId="{11EB4F2D-C373-4F84-A6D5-C47E380D8A10}" dt="2018-11-18T20:14:55.315" v="300" actId="478"/>
          <ac:picMkLst>
            <pc:docMk/>
            <pc:sldMk cId="149874679" sldId="259"/>
            <ac:picMk id="3" creationId="{E388E210-A845-4355-BF32-24AB3CE5726A}"/>
          </ac:picMkLst>
        </pc:picChg>
        <pc:picChg chg="add mod">
          <ac:chgData name="Todor Atanasov" userId="ccbe097ac11a099c" providerId="LiveId" clId="{11EB4F2D-C373-4F84-A6D5-C47E380D8A10}" dt="2018-11-18T20:15:06.385" v="303" actId="1076"/>
          <ac:picMkLst>
            <pc:docMk/>
            <pc:sldMk cId="149874679" sldId="259"/>
            <ac:picMk id="7" creationId="{0912FACB-43CA-4CB0-9DDE-B8B579F78D74}"/>
          </ac:picMkLst>
        </pc:picChg>
        <pc:picChg chg="add del mod">
          <ac:chgData name="Todor Atanasov" userId="ccbe097ac11a099c" providerId="LiveId" clId="{11EB4F2D-C373-4F84-A6D5-C47E380D8A10}" dt="2018-11-18T20:13:57.242" v="295" actId="478"/>
          <ac:picMkLst>
            <pc:docMk/>
            <pc:sldMk cId="149874679" sldId="259"/>
            <ac:picMk id="9" creationId="{1E5BE672-FE61-46B5-A610-B8D006AF0FF6}"/>
          </ac:picMkLst>
        </pc:picChg>
        <pc:picChg chg="add mod">
          <ac:chgData name="Todor Atanasov" userId="ccbe097ac11a099c" providerId="LiveId" clId="{11EB4F2D-C373-4F84-A6D5-C47E380D8A10}" dt="2018-11-18T20:14:59.703" v="301" actId="1076"/>
          <ac:picMkLst>
            <pc:docMk/>
            <pc:sldMk cId="149874679" sldId="259"/>
            <ac:picMk id="11" creationId="{0C9294BE-8C2B-464B-B31B-1B91CABA54C7}"/>
          </ac:picMkLst>
        </pc:picChg>
        <pc:picChg chg="add mod">
          <ac:chgData name="Todor Atanasov" userId="ccbe097ac11a099c" providerId="LiveId" clId="{11EB4F2D-C373-4F84-A6D5-C47E380D8A10}" dt="2018-11-18T20:17:40.325" v="307" actId="1076"/>
          <ac:picMkLst>
            <pc:docMk/>
            <pc:sldMk cId="149874679" sldId="259"/>
            <ac:picMk id="12" creationId="{82082C13-05A1-4183-B179-FB14AA3B93DA}"/>
          </ac:picMkLst>
        </pc:picChg>
        <pc:picChg chg="add mod">
          <ac:chgData name="Todor Atanasov" userId="ccbe097ac11a099c" providerId="LiveId" clId="{11EB4F2D-C373-4F84-A6D5-C47E380D8A10}" dt="2018-11-18T20:18:37.195" v="310" actId="1076"/>
          <ac:picMkLst>
            <pc:docMk/>
            <pc:sldMk cId="149874679" sldId="259"/>
            <ac:picMk id="13" creationId="{12F0E787-6FCF-45A9-8EA2-3796BF822A08}"/>
          </ac:picMkLst>
        </pc:picChg>
      </pc:sldChg>
      <pc:sldChg chg="add">
        <pc:chgData name="Todor Atanasov" userId="ccbe097ac11a099c" providerId="LiveId" clId="{11EB4F2D-C373-4F84-A6D5-C47E380D8A10}" dt="2018-11-18T19:18:39.166" v="23"/>
        <pc:sldMkLst>
          <pc:docMk/>
          <pc:sldMk cId="2541237423" sldId="260"/>
        </pc:sldMkLst>
      </pc:sldChg>
      <pc:sldChg chg="add">
        <pc:chgData name="Todor Atanasov" userId="ccbe097ac11a099c" providerId="LiveId" clId="{11EB4F2D-C373-4F84-A6D5-C47E380D8A10}" dt="2018-11-18T20:20:35.202" v="311"/>
        <pc:sldMkLst>
          <pc:docMk/>
          <pc:sldMk cId="3682895870" sldId="261"/>
        </pc:sldMkLst>
      </pc:sldChg>
      <pc:sldChg chg="add">
        <pc:chgData name="Todor Atanasov" userId="ccbe097ac11a099c" providerId="LiveId" clId="{11EB4F2D-C373-4F84-A6D5-C47E380D8A10}" dt="2018-11-18T20:20:35.542" v="312"/>
        <pc:sldMkLst>
          <pc:docMk/>
          <pc:sldMk cId="2391863460" sldId="262"/>
        </pc:sldMkLst>
      </pc:sldChg>
      <pc:sldChg chg="add">
        <pc:chgData name="Todor Atanasov" userId="ccbe097ac11a099c" providerId="LiveId" clId="{11EB4F2D-C373-4F84-A6D5-C47E380D8A10}" dt="2018-11-18T20:20:35.842" v="313"/>
        <pc:sldMkLst>
          <pc:docMk/>
          <pc:sldMk cId="391205354" sldId="263"/>
        </pc:sldMkLst>
      </pc:sldChg>
      <pc:sldChg chg="add">
        <pc:chgData name="Todor Atanasov" userId="ccbe097ac11a099c" providerId="LiveId" clId="{11EB4F2D-C373-4F84-A6D5-C47E380D8A10}" dt="2018-11-18T20:20:36.125" v="314"/>
        <pc:sldMkLst>
          <pc:docMk/>
          <pc:sldMk cId="2191554768" sldId="264"/>
        </pc:sldMkLst>
      </pc:sldChg>
      <pc:sldChg chg="add">
        <pc:chgData name="Todor Atanasov" userId="ccbe097ac11a099c" providerId="LiveId" clId="{11EB4F2D-C373-4F84-A6D5-C47E380D8A10}" dt="2018-11-18T20:20:36.405" v="315"/>
        <pc:sldMkLst>
          <pc:docMk/>
          <pc:sldMk cId="329794503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B3B1-1AFC-487D-8BFB-A76ECAC92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3479A-D940-4F1A-8F5E-BF634761B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11CCF-D6E3-4FD5-AC45-0C963570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2AD1-1EF0-4434-B3DA-51F65CDF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A2C3-9E25-4409-BE1A-CCDCFE78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1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F823-9D86-43AC-ADB1-E70F1C0E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A1C28-7F4D-47DE-81F9-6203E8D6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CE6C-AB1E-4191-B4AA-D0DC18CF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BFAB-54C9-4027-8CEB-3A933BCA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2870-9583-460C-8C2F-04102202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4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2F98F-A870-4EDB-BDDF-69BB6599E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5127C-7BB8-4CB5-8F42-A1DA014F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D21E-D305-4382-A524-1B6E64CD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5503-182A-4F2A-B8C1-714ECF98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DBB0-3304-4565-961E-88B2B38D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8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3DF9-1B7D-4B66-BA06-B2CE0D1A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056B-A7B0-4AF1-BAA7-FBA43838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89C5-DF14-4EB1-AF9C-2A9D9AFE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60A8-E2C8-4514-8C3F-0BFC00AE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D03B-50E2-45D4-81C8-C243C549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3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8F91-3FE6-4A20-A9B5-F1DC4A5B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5082-BC77-4516-B738-C0F54C2E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19CD-F0BA-40CD-80AA-992C8E29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B53-DFA2-418C-8644-3C4F471B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73B8-2386-47E4-A6C8-27217936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70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7705-EC9C-439B-A61F-C3F2E34B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3EC1-A902-40B5-937D-B8109696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F6D3E-98AD-46FD-8F19-3B051A8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C39FC-840D-4496-A5C7-E28C13ED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3250D-E14E-409B-843F-90F9C838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2F9DD-7B4A-43B7-A63B-36827586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5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9242-6696-48E0-A8A5-1A06247C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3DE0-CFAF-4F11-A47C-0262FB6D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257F-E369-4AE6-A338-9608241C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D1FD-2FE6-4AC2-A190-D4CA78EFE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7889-E1F4-42A1-835F-CDF93CB61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D0BA5-6FF4-4C8C-8500-6B05F277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A9CDD-153C-4DF4-BA12-C86ED455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E65B6-3D93-46D7-B87F-A812758B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3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B050-83DB-49A6-90A2-581609C8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D5BC9-B0A4-4272-9299-8CCBBE0F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706E2-93F7-4DB6-9729-4955224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94252-FBEA-450C-BB51-579C8640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D969C-4765-45AF-A87C-72B1E6F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25999-99CC-4366-8985-E62745D8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FD93A-270D-43C5-A26B-C82503C1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121C-8488-4AF1-B193-27FDDFC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AF77-BAFC-4E33-83ED-581B2D67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F4D8F-0F07-4335-A249-66AD4F62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2552-93D3-4804-BC8A-AB0FCA2D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654F-8DFE-4972-911F-284CD6F4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0F03A-5A51-419D-A452-EDE1B07D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6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E5BC-32E3-4B6E-ADDE-6C78B618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E0203-59FD-478C-8C8E-CB099FD2E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48BB-3B19-46A8-8AA6-1279F7A3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007A-DE03-49FD-862F-FA1197B8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31F4-BF11-49F7-A966-D5D48A4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A1C2-968E-446D-98D6-079DA7AE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97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91FC1-33A5-457A-AF41-DF707A22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3777-6556-42AE-9521-2049DEA5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9673-9077-4BED-864A-D73C1B86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CC85-A53E-44F7-B608-A4C6B990AA9B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21FC-600B-4FA4-B8D9-6E2EDC6C1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DD32-9A4B-407F-9630-8611F1F9B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0192-0513-428B-BD60-94B105DB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6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0B6707-238B-4973-87A3-362300E8F957}"/>
              </a:ext>
            </a:extLst>
          </p:cNvPr>
          <p:cNvSpPr/>
          <p:nvPr/>
        </p:nvSpPr>
        <p:spPr>
          <a:xfrm>
            <a:off x="4770581" y="4261138"/>
            <a:ext cx="3075709" cy="691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353E98-F315-4477-B69C-960DDA75267D}"/>
              </a:ext>
            </a:extLst>
          </p:cNvPr>
          <p:cNvSpPr/>
          <p:nvPr/>
        </p:nvSpPr>
        <p:spPr>
          <a:xfrm>
            <a:off x="1177636" y="5859029"/>
            <a:ext cx="1265382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Oscillators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614998-DCFE-493C-A5E2-7965861FEEFD}"/>
              </a:ext>
            </a:extLst>
          </p:cNvPr>
          <p:cNvSpPr/>
          <p:nvPr/>
        </p:nvSpPr>
        <p:spPr>
          <a:xfrm>
            <a:off x="2974388" y="1971384"/>
            <a:ext cx="13676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FLASH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552339-1E52-4A67-9889-E487863A3B33}"/>
              </a:ext>
            </a:extLst>
          </p:cNvPr>
          <p:cNvSpPr/>
          <p:nvPr/>
        </p:nvSpPr>
        <p:spPr>
          <a:xfrm>
            <a:off x="5170575" y="1728924"/>
            <a:ext cx="715819" cy="437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CAADE-866D-469A-B7B0-83901B01C8B2}"/>
              </a:ext>
            </a:extLst>
          </p:cNvPr>
          <p:cNvSpPr/>
          <p:nvPr/>
        </p:nvSpPr>
        <p:spPr>
          <a:xfrm>
            <a:off x="9268444" y="176630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I/O Ports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E4F14E-ED7F-49E7-8BA0-EFF01CAE1D42}"/>
              </a:ext>
            </a:extLst>
          </p:cNvPr>
          <p:cNvSpPr/>
          <p:nvPr/>
        </p:nvSpPr>
        <p:spPr>
          <a:xfrm>
            <a:off x="1119908" y="4729884"/>
            <a:ext cx="1323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9EB5FE-A7CD-4869-97F2-86FBAAB276A9}"/>
              </a:ext>
            </a:extLst>
          </p:cNvPr>
          <p:cNvSpPr/>
          <p:nvPr/>
        </p:nvSpPr>
        <p:spPr>
          <a:xfrm>
            <a:off x="2712601" y="47298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F000C0-3B56-451E-88A3-267BF437D29F}"/>
              </a:ext>
            </a:extLst>
          </p:cNvPr>
          <p:cNvSpPr/>
          <p:nvPr/>
        </p:nvSpPr>
        <p:spPr>
          <a:xfrm>
            <a:off x="2724727" y="5859029"/>
            <a:ext cx="914400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WDT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76469C-6797-4C12-87DA-5A1FCA8F0888}"/>
              </a:ext>
            </a:extLst>
          </p:cNvPr>
          <p:cNvSpPr/>
          <p:nvPr/>
        </p:nvSpPr>
        <p:spPr>
          <a:xfrm>
            <a:off x="1343890" y="1971384"/>
            <a:ext cx="138083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RAM</a:t>
            </a:r>
          </a:p>
        </p:txBody>
      </p:sp>
      <p:sp>
        <p:nvSpPr>
          <p:cNvPr id="13" name="Arrow: Left-Right-Up 12">
            <a:extLst>
              <a:ext uri="{FF2B5EF4-FFF2-40B4-BE49-F238E27FC236}">
                <a16:creationId xmlns:a16="http://schemas.microsoft.com/office/drawing/2014/main" id="{81C49089-23B6-498A-A503-AF787F1C0913}"/>
              </a:ext>
            </a:extLst>
          </p:cNvPr>
          <p:cNvSpPr/>
          <p:nvPr/>
        </p:nvSpPr>
        <p:spPr>
          <a:xfrm rot="10800000">
            <a:off x="1343890" y="3569276"/>
            <a:ext cx="10132291" cy="69186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56715DB-DE32-4AE6-8A6D-F997A6C965C4}"/>
              </a:ext>
            </a:extLst>
          </p:cNvPr>
          <p:cNvSpPr/>
          <p:nvPr/>
        </p:nvSpPr>
        <p:spPr>
          <a:xfrm>
            <a:off x="1868192" y="2899846"/>
            <a:ext cx="332232" cy="7618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E4E8A3A6-F950-4F54-9044-7547908D2748}"/>
              </a:ext>
            </a:extLst>
          </p:cNvPr>
          <p:cNvSpPr/>
          <p:nvPr/>
        </p:nvSpPr>
        <p:spPr>
          <a:xfrm>
            <a:off x="3500443" y="2885784"/>
            <a:ext cx="332232" cy="7618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612AC-B24D-45A9-820B-2343BC71AC81}"/>
              </a:ext>
            </a:extLst>
          </p:cNvPr>
          <p:cNvSpPr/>
          <p:nvPr/>
        </p:nvSpPr>
        <p:spPr>
          <a:xfrm>
            <a:off x="4930016" y="1527175"/>
            <a:ext cx="5404609" cy="1372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0B7463-5597-4CE7-A4ED-136BFEEC6B84}"/>
              </a:ext>
            </a:extLst>
          </p:cNvPr>
          <p:cNvSpPr/>
          <p:nvPr/>
        </p:nvSpPr>
        <p:spPr>
          <a:xfrm>
            <a:off x="6189376" y="1735711"/>
            <a:ext cx="715819" cy="437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I2C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1B73D7-AEA9-411C-822F-25EE13934BC7}"/>
              </a:ext>
            </a:extLst>
          </p:cNvPr>
          <p:cNvSpPr/>
          <p:nvPr/>
        </p:nvSpPr>
        <p:spPr>
          <a:xfrm>
            <a:off x="7262932" y="1733109"/>
            <a:ext cx="614498" cy="42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F304ED-F008-469C-8A8A-8ABD66F85BB7}"/>
              </a:ext>
            </a:extLst>
          </p:cNvPr>
          <p:cNvSpPr/>
          <p:nvPr/>
        </p:nvSpPr>
        <p:spPr>
          <a:xfrm>
            <a:off x="8207665" y="1756639"/>
            <a:ext cx="767106" cy="42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B76F56-A60A-442C-A8B6-6DEB103E33A6}"/>
              </a:ext>
            </a:extLst>
          </p:cNvPr>
          <p:cNvSpPr/>
          <p:nvPr/>
        </p:nvSpPr>
        <p:spPr>
          <a:xfrm>
            <a:off x="5173844" y="2310991"/>
            <a:ext cx="1137807" cy="437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Ethernet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0391C8-BD08-4818-B10E-2A828CDAEFFF}"/>
              </a:ext>
            </a:extLst>
          </p:cNvPr>
          <p:cNvSpPr/>
          <p:nvPr/>
        </p:nvSpPr>
        <p:spPr>
          <a:xfrm>
            <a:off x="6494592" y="2317778"/>
            <a:ext cx="914400" cy="437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20E9E3-3910-4F07-9523-23561CF23BDA}"/>
              </a:ext>
            </a:extLst>
          </p:cNvPr>
          <p:cNvSpPr/>
          <p:nvPr/>
        </p:nvSpPr>
        <p:spPr>
          <a:xfrm>
            <a:off x="7686853" y="2304754"/>
            <a:ext cx="914400" cy="437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F1B8F-31B8-44B5-B4B4-7B401A40135F}"/>
              </a:ext>
            </a:extLst>
          </p:cNvPr>
          <p:cNvSpPr txBox="1"/>
          <p:nvPr/>
        </p:nvSpPr>
        <p:spPr>
          <a:xfrm>
            <a:off x="4930016" y="2968099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Peripherals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7B7146E-E41C-4393-9E4B-0962D832CB0A}"/>
              </a:ext>
            </a:extLst>
          </p:cNvPr>
          <p:cNvSpPr/>
          <p:nvPr/>
        </p:nvSpPr>
        <p:spPr>
          <a:xfrm>
            <a:off x="7242876" y="2885784"/>
            <a:ext cx="332232" cy="7618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37E269A-3975-40C5-8372-FC8844057209}"/>
              </a:ext>
            </a:extLst>
          </p:cNvPr>
          <p:cNvSpPr/>
          <p:nvPr/>
        </p:nvSpPr>
        <p:spPr>
          <a:xfrm rot="16200000">
            <a:off x="6114761" y="5067096"/>
            <a:ext cx="590551" cy="36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29A1C91-D280-4576-815C-43C86BF8D242}"/>
              </a:ext>
            </a:extLst>
          </p:cNvPr>
          <p:cNvSpPr/>
          <p:nvPr/>
        </p:nvSpPr>
        <p:spPr>
          <a:xfrm rot="5400000">
            <a:off x="4965050" y="4114743"/>
            <a:ext cx="397166" cy="2661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B39FED0D-E14F-4022-B044-F046E3888AB3}"/>
              </a:ext>
            </a:extLst>
          </p:cNvPr>
          <p:cNvSpPr/>
          <p:nvPr/>
        </p:nvSpPr>
        <p:spPr>
          <a:xfrm>
            <a:off x="2392495" y="3845228"/>
            <a:ext cx="332232" cy="7618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69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4D30873-8860-465F-8546-83DC5AAE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84" y="643466"/>
            <a:ext cx="700763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nor implementation with transistors">
            <a:extLst>
              <a:ext uri="{FF2B5EF4-FFF2-40B4-BE49-F238E27FC236}">
                <a16:creationId xmlns:a16="http://schemas.microsoft.com/office/drawing/2014/main" id="{E31BABDC-097E-4F6D-8CE6-DEAC625BE6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2FACB-43CA-4CB0-9DDE-B8B579F78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81" y="1044880"/>
            <a:ext cx="3380657" cy="2384120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9294BE-8C2B-464B-B31B-1B91CABA5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6" y="714375"/>
            <a:ext cx="2800350" cy="2867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082C13-05A1-4183-B179-FB14AA3B9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70" y="427777"/>
            <a:ext cx="3312259" cy="3328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0E787-6FCF-45A9-8EA2-3796BF822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03" y="3756765"/>
            <a:ext cx="3119255" cy="27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89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6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0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55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9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Todor Atanasov</dc:creator>
  <cp:lastModifiedBy>Todor Atanasov</cp:lastModifiedBy>
  <cp:revision>3</cp:revision>
  <dcterms:created xsi:type="dcterms:W3CDTF">2018-11-18T19:08:57Z</dcterms:created>
  <dcterms:modified xsi:type="dcterms:W3CDTF">2018-11-18T20:41:07Z</dcterms:modified>
</cp:coreProperties>
</file>