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63" r:id="rId5"/>
    <p:sldId id="262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77795-65C0-4EB8-83C0-647BD308AD0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0AA53D-0EAF-42E8-BF7D-955D3C6AF6A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77795-65C0-4EB8-83C0-647BD308AD0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AA53D-0EAF-42E8-BF7D-955D3C6AF6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77795-65C0-4EB8-83C0-647BD308AD0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AA53D-0EAF-42E8-BF7D-955D3C6AF6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77795-65C0-4EB8-83C0-647BD308AD0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AA53D-0EAF-42E8-BF7D-955D3C6AF6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77795-65C0-4EB8-83C0-647BD308AD0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AA53D-0EAF-42E8-BF7D-955D3C6AF6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77795-65C0-4EB8-83C0-647BD308AD0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AA53D-0EAF-42E8-BF7D-955D3C6AF6A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77795-65C0-4EB8-83C0-647BD308AD0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AA53D-0EAF-42E8-BF7D-955D3C6AF6A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77795-65C0-4EB8-83C0-647BD308AD0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AA53D-0EAF-42E8-BF7D-955D3C6AF6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77795-65C0-4EB8-83C0-647BD308AD0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AA53D-0EAF-42E8-BF7D-955D3C6AF6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77795-65C0-4EB8-83C0-647BD308AD0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AA53D-0EAF-42E8-BF7D-955D3C6AF6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77795-65C0-4EB8-83C0-647BD308AD0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AA53D-0EAF-42E8-BF7D-955D3C6AF6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7EA77795-65C0-4EB8-83C0-647BD308AD0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F0AA53D-0EAF-42E8-BF7D-955D3C6AF6A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76200"/>
            <a:ext cx="4495800" cy="2292249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/>
              <a:t>Lucky six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438400"/>
            <a:ext cx="8610600" cy="41910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(</a:t>
            </a:r>
            <a:r>
              <a:rPr lang="sr-Cyrl-RS" sz="2800" dirty="0" smtClean="0"/>
              <a:t>не)</a:t>
            </a:r>
            <a:r>
              <a:rPr lang="sr-Cyrl-RS" sz="2800" dirty="0" smtClean="0"/>
              <a:t>С</a:t>
            </a:r>
            <a:r>
              <a:rPr lang="sr-Cyrl-RS" sz="2800" dirty="0" smtClean="0"/>
              <a:t>рећних </a:t>
            </a:r>
            <a:r>
              <a:rPr lang="sr-Cyrl-RS" sz="2800" dirty="0" smtClean="0"/>
              <a:t>шест</a:t>
            </a:r>
            <a:endParaRPr lang="en-US" sz="2800" dirty="0" smtClean="0"/>
          </a:p>
          <a:p>
            <a:pPr algn="ctr"/>
            <a:endParaRPr lang="en-US" sz="2800" dirty="0" smtClean="0"/>
          </a:p>
          <a:p>
            <a:pPr algn="ctr"/>
            <a:endParaRPr lang="en-US" sz="2800" dirty="0"/>
          </a:p>
          <a:p>
            <a:r>
              <a:rPr lang="sr-Cyrl-RS" sz="2000" dirty="0" smtClean="0"/>
              <a:t>Студент</a:t>
            </a:r>
            <a:r>
              <a:rPr lang="en-US" sz="2000" dirty="0" smtClean="0"/>
              <a:t>:</a:t>
            </a:r>
            <a:r>
              <a:rPr lang="sr-Cyrl-RS" sz="2000" dirty="0" smtClean="0"/>
              <a:t>                         </a:t>
            </a:r>
            <a:r>
              <a:rPr lang="en-US" sz="2000" dirty="0" smtClean="0"/>
              <a:t>                                       </a:t>
            </a:r>
            <a:r>
              <a:rPr lang="sr-Cyrl-RS" sz="2000" dirty="0" smtClean="0"/>
              <a:t>Професор</a:t>
            </a:r>
            <a:r>
              <a:rPr lang="en-US" sz="2000" dirty="0" smtClean="0"/>
              <a:t>:</a:t>
            </a:r>
          </a:p>
          <a:p>
            <a:r>
              <a:rPr lang="sr-Cyrl-RS" sz="2000" dirty="0" smtClean="0"/>
              <a:t>Вељко Стевановић 604</a:t>
            </a:r>
            <a:r>
              <a:rPr lang="en-US" sz="2000" dirty="0" smtClean="0"/>
              <a:t>/</a:t>
            </a:r>
            <a:r>
              <a:rPr lang="sr-Cyrl-RS" sz="2000" dirty="0" smtClean="0"/>
              <a:t>2018                              Владимир Миловановић</a:t>
            </a:r>
          </a:p>
          <a:p>
            <a:endParaRPr lang="sr-Cyrl-RS" sz="2000" dirty="0"/>
          </a:p>
          <a:p>
            <a:endParaRPr lang="sr-Cyrl-RS" sz="2000" dirty="0" smtClean="0"/>
          </a:p>
          <a:p>
            <a:endParaRPr lang="sr-Cyrl-RS" sz="2000" dirty="0"/>
          </a:p>
          <a:p>
            <a:endParaRPr lang="sr-Cyrl-RS" sz="2000" dirty="0" smtClean="0"/>
          </a:p>
          <a:p>
            <a:pPr algn="ctr"/>
            <a:r>
              <a:rPr lang="sr-Cyrl-RS" sz="2000" dirty="0" smtClean="0"/>
              <a:t>Крагујевац, сепрембар 2021.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818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RS" sz="5400" dirty="0" smtClean="0"/>
              <a:t>Опис игре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Cyrl-RS" sz="2400" dirty="0" smtClean="0"/>
              <a:t>Једна од најпопуларнијих кладионичарских </a:t>
            </a:r>
            <a:r>
              <a:rPr lang="sr-Cyrl-RS" sz="2400" dirty="0" smtClean="0"/>
              <a:t>игара</a:t>
            </a:r>
          </a:p>
          <a:p>
            <a:r>
              <a:rPr lang="sr-Cyrl-RS" sz="2400" dirty="0"/>
              <a:t>Атрактивна игра, брзог </a:t>
            </a:r>
            <a:r>
              <a:rPr lang="sr-Cyrl-RS" sz="2400" dirty="0" smtClean="0"/>
              <a:t>ритма</a:t>
            </a:r>
            <a:endParaRPr lang="sr-Cyrl-RS" sz="2400" dirty="0" smtClean="0"/>
          </a:p>
          <a:p>
            <a:r>
              <a:rPr lang="sr-Cyrl-RS" sz="2400" dirty="0" smtClean="0"/>
              <a:t>Извлачење 35 од 48 лоптица</a:t>
            </a:r>
          </a:p>
          <a:p>
            <a:r>
              <a:rPr lang="sr-Cyrl-RS" sz="2400" dirty="0" smtClean="0"/>
              <a:t>Постоји </a:t>
            </a:r>
            <a:r>
              <a:rPr lang="sr-Cyrl-RS" sz="2400" dirty="0" smtClean="0"/>
              <a:t>8 </a:t>
            </a:r>
            <a:r>
              <a:rPr lang="sr-Cyrl-RS" sz="2400" dirty="0" smtClean="0"/>
              <a:t>различитих боја</a:t>
            </a:r>
            <a:r>
              <a:rPr lang="sr-Cyrl-RS" sz="2400" dirty="0"/>
              <a:t> </a:t>
            </a:r>
            <a:r>
              <a:rPr lang="sr-Cyrl-RS" sz="2400" dirty="0" smtClean="0"/>
              <a:t>лоптица</a:t>
            </a:r>
          </a:p>
          <a:p>
            <a:r>
              <a:rPr lang="sr-Cyrl-RS" sz="2400" dirty="0" smtClean="0"/>
              <a:t>Добитак је једнак уплати помноженој са пољем на коме је извучена задња лоптица</a:t>
            </a:r>
          </a:p>
        </p:txBody>
      </p:sp>
    </p:spTree>
    <p:extLst>
      <p:ext uri="{BB962C8B-B14F-4D97-AF65-F5344CB8AC3E}">
        <p14:creationId xmlns:p14="http://schemas.microsoft.com/office/powerpoint/2010/main" val="395503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RS" sz="5400" dirty="0" smtClean="0"/>
              <a:t>Правила игре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sz="2400" dirty="0" smtClean="0"/>
              <a:t>Играч бира 6 лоптица са бројевима од 1 до 48</a:t>
            </a:r>
          </a:p>
          <a:p>
            <a:r>
              <a:rPr lang="sr-Cyrl-RS" sz="2400" dirty="0" smtClean="0"/>
              <a:t>Није могуће изабрати ни мање ни више од 6</a:t>
            </a:r>
          </a:p>
          <a:p>
            <a:r>
              <a:rPr lang="sr-Cyrl-RS" sz="2400" dirty="0" smtClean="0"/>
              <a:t>Добитак постоји само ако је извучено свих 6 лоптица</a:t>
            </a:r>
          </a:p>
          <a:p>
            <a:r>
              <a:rPr lang="sr-Cyrl-RS" sz="2400" dirty="0" smtClean="0"/>
              <a:t>Што је касније освојен добитак, то је мањи повраћај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39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r-Cyrl-RS" sz="5400" dirty="0" smtClean="0"/>
              <a:t>Начин рада у кладионицама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sz="2400" dirty="0" smtClean="0"/>
              <a:t>Систем </a:t>
            </a:r>
            <a:r>
              <a:rPr lang="en-US" sz="2400" dirty="0" smtClean="0"/>
              <a:t>“</a:t>
            </a:r>
            <a:r>
              <a:rPr lang="sr-Cyrl-RS" sz="2400" dirty="0" smtClean="0"/>
              <a:t>кућа увек добија</a:t>
            </a:r>
            <a:r>
              <a:rPr lang="en-US" sz="2400" dirty="0" smtClean="0"/>
              <a:t>”</a:t>
            </a:r>
            <a:endParaRPr lang="sr-Cyrl-RS" sz="2400" dirty="0" smtClean="0"/>
          </a:p>
          <a:p>
            <a:r>
              <a:rPr lang="sr-Cyrl-RS" sz="2400" dirty="0" smtClean="0"/>
              <a:t>Константно играње са једнаким улогом </a:t>
            </a:r>
          </a:p>
          <a:p>
            <a:pPr marL="45720" indent="0">
              <a:buNone/>
            </a:pPr>
            <a:r>
              <a:rPr lang="sr-Cyrl-RS" sz="2400" dirty="0"/>
              <a:t> </a:t>
            </a:r>
            <a:r>
              <a:rPr lang="sr-Cyrl-RS" sz="2400" dirty="0" smtClean="0"/>
              <a:t> =</a:t>
            </a:r>
            <a:r>
              <a:rPr lang="en-US" sz="2400" dirty="0"/>
              <a:t>&gt;</a:t>
            </a:r>
            <a:r>
              <a:rPr lang="sr-Cyrl-RS" sz="2400" dirty="0" smtClean="0"/>
              <a:t> сигуран губитак</a:t>
            </a:r>
          </a:p>
          <a:p>
            <a:r>
              <a:rPr lang="sr-Cyrl-RS" sz="2400" dirty="0" smtClean="0"/>
              <a:t>Рачунање укупног улога и расподела</a:t>
            </a:r>
          </a:p>
          <a:p>
            <a:pPr marL="45720" indent="0">
              <a:buNone/>
            </a:pPr>
            <a:endParaRPr lang="sr-Cyrl-R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9981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RS" sz="5400" dirty="0" smtClean="0"/>
              <a:t>Идеја пројекта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Cyrl-RS" sz="2400" dirty="0" smtClean="0"/>
              <a:t>Симулација игре налик на лото</a:t>
            </a:r>
          </a:p>
          <a:p>
            <a:r>
              <a:rPr lang="sr-Cyrl-RS" sz="2400" dirty="0" smtClean="0"/>
              <a:t>Играч бира насумичне бројеве или боје</a:t>
            </a:r>
          </a:p>
          <a:p>
            <a:r>
              <a:rPr lang="sr-Cyrl-RS" sz="2400" dirty="0" smtClean="0"/>
              <a:t>Донекле нормализована шанса за добитак</a:t>
            </a:r>
          </a:p>
          <a:p>
            <a:r>
              <a:rPr lang="sr-Cyrl-RS" sz="2400" dirty="0" smtClean="0"/>
              <a:t>Немогућност предвиђања бројева</a:t>
            </a:r>
          </a:p>
        </p:txBody>
      </p:sp>
    </p:spTree>
    <p:extLst>
      <p:ext uri="{BB962C8B-B14F-4D97-AF65-F5344CB8AC3E}">
        <p14:creationId xmlns:p14="http://schemas.microsoft.com/office/powerpoint/2010/main" val="300598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RS" sz="5400" dirty="0" smtClean="0"/>
              <a:t>Начин рада програма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sz="2400" dirty="0" smtClean="0"/>
              <a:t>Одабир 6 лоптица и памћење истих у </a:t>
            </a:r>
            <a:r>
              <a:rPr lang="sr-Cyrl-RS" sz="2400" dirty="0" smtClean="0"/>
              <a:t>низ</a:t>
            </a:r>
          </a:p>
          <a:p>
            <a:r>
              <a:rPr lang="sr-Cyrl-RS" sz="2400" dirty="0" smtClean="0"/>
              <a:t>Унос улога</a:t>
            </a:r>
          </a:p>
          <a:p>
            <a:r>
              <a:rPr lang="sr-Cyrl-RS" sz="2400" dirty="0" smtClean="0"/>
              <a:t>Функција </a:t>
            </a:r>
            <a:r>
              <a:rPr lang="en-US" sz="2400" dirty="0" err="1" smtClean="0"/>
              <a:t>Math.random</a:t>
            </a:r>
            <a:r>
              <a:rPr lang="en-US" sz="2400" dirty="0" smtClean="0"/>
              <a:t>()</a:t>
            </a:r>
            <a:endParaRPr lang="sr-Cyrl-RS" sz="2400" dirty="0" smtClean="0"/>
          </a:p>
          <a:p>
            <a:r>
              <a:rPr lang="sr-Cyrl-RS" sz="2400" dirty="0" smtClean="0"/>
              <a:t>Рачунање повраћаја ако постоји добитак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6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sz="5400" dirty="0"/>
              <a:t>Начин </a:t>
            </a:r>
            <a:r>
              <a:rPr lang="sr-Cyrl-RS" sz="5400" dirty="0" smtClean="0"/>
              <a:t>избора куглица</a:t>
            </a:r>
            <a:br>
              <a:rPr lang="sr-Cyrl-RS" sz="5400" dirty="0" smtClean="0"/>
            </a:br>
            <a:r>
              <a:rPr lang="sr-Cyrl-RS" sz="5400" dirty="0" smtClean="0"/>
              <a:t>у бубњу</a:t>
            </a:r>
            <a:endParaRPr lang="en-US" sz="5400" dirty="0"/>
          </a:p>
        </p:txBody>
      </p:sp>
      <p:pic>
        <p:nvPicPr>
          <p:cNvPr id="1028" name="Picture 4" descr="C:\Users\Veljko\OneDrive\Slike\Snimci ekrana\2021-09-26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346704"/>
            <a:ext cx="7755791" cy="2596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29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33600"/>
            <a:ext cx="9144000" cy="1154097"/>
          </a:xfrm>
        </p:spPr>
        <p:txBody>
          <a:bodyPr>
            <a:normAutofit/>
          </a:bodyPr>
          <a:lstStyle/>
          <a:p>
            <a:pPr algn="ctr"/>
            <a:r>
              <a:rPr lang="sr-Cyrl-RS" sz="6000" dirty="0" smtClean="0"/>
              <a:t>Хвала на пажњи!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15502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219</TotalTime>
  <Words>170</Words>
  <Application>Microsoft Office PowerPoint</Application>
  <PresentationFormat>On-screen Show (4:3)</PresentationFormat>
  <Paragraphs>39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Perspective</vt:lpstr>
      <vt:lpstr>Lucky six</vt:lpstr>
      <vt:lpstr>Опис игре</vt:lpstr>
      <vt:lpstr>Правила игре</vt:lpstr>
      <vt:lpstr>Начин рада у кладионицама</vt:lpstr>
      <vt:lpstr>Идеја пројекта</vt:lpstr>
      <vt:lpstr>Начин рада програма</vt:lpstr>
      <vt:lpstr>Начин избора куглица у бубњу</vt:lpstr>
      <vt:lpstr>Хвала на пажњи!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Lucky six</dc:title>
  <dc:creator>Veljko Stevanovic</dc:creator>
  <cp:lastModifiedBy>Veljko Stevanovic</cp:lastModifiedBy>
  <cp:revision>14</cp:revision>
  <dcterms:created xsi:type="dcterms:W3CDTF">2021-09-26T18:29:38Z</dcterms:created>
  <dcterms:modified xsi:type="dcterms:W3CDTF">2021-09-26T23:27:42Z</dcterms:modified>
</cp:coreProperties>
</file>