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8AE9A-A712-FB94-2E11-84E581D6C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88557A-56C6-F279-4A71-A9C03F636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AAC796-73BF-D64F-3DEF-E9F65284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F4CA81-7D64-D0E8-E32A-37446A81D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F05778-A08D-48EB-7E20-CA0E88EA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68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857CE-2C25-620E-BF2E-6529FBE94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DE05B24-63B8-DE85-660E-DBE18F556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2DB899-585C-F6F1-2522-F6C030FB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3FD200-DC28-BD2D-9BFA-4E139CE1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5C8AA3-3257-7683-5430-909FC8C8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3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49C678-2F40-BF93-5390-E15C2B297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6A2BE0-80C2-120F-D485-A347CE4E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74E13B-0B1D-33AA-3247-2A9DBD5D3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FA6EC6-B2CB-FA13-BFDA-099A1A30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16A43-EF64-924E-FE7D-A4CABE324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690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AD094-78EC-E62E-D49F-00C587F84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30B523-662F-3CE7-60BF-5B5748354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A9101-E716-A479-B6D5-0AF505C0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8E219D-0631-24F6-0076-18017A7C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C13FAF-B602-DC96-8A27-468FC2C56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01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00AD7-F264-05D6-988E-C8019DF0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25F289-F10B-3173-EF25-7C8260F88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EDB6C-573C-EABE-1759-EBB4F2F6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770230-EF2E-A32D-EBDF-E4CBCB06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EEA12-22D8-C4C0-8A28-5DC6192C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057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1BC4D-50A4-173D-F0DE-345478D9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9B07A-79F6-5E36-8E8F-EB3965D9D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2F2814-73A5-5426-30A9-AD656E925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C1F2DC-D004-6D48-E992-F28ECABE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5B7B7D8-1B6B-B4CB-574C-407418BD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810691-315A-4085-30F9-B2A47FA6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11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8DAE9-4439-3C3B-0B53-32475C04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311782-8AC5-FFCD-ED8E-DEB6F63AF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CA3386-85B7-C3B3-8AC5-C0D9213A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9C6B16F-DEE4-77C4-7A72-E64110B847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61B964-E7D0-980B-F854-3D6F4D5FC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739E37-DEF7-3E60-25A8-AC49D9E5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F171B79-CEE5-1A60-34FB-687BD367D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E51265-EA1D-05C9-7FE9-A551C072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5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302E8-C50E-BD0B-4B40-AE451087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EFCDF1-623E-3B64-2082-A50D4306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ED4D12-C90D-21BA-D232-F970D72A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E93E78-130E-BD80-CEC1-5375F985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19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1D36EB9-0F53-830C-67A2-06820939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27689F-29B2-FDB8-1183-DA0BD66A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B70335-AFC1-6B20-CA77-22C468064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153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90D7F-6167-3751-3D9D-E7C4104F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D6D97-3438-8916-B4D2-36439CD95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38C728-76B9-D5EA-412F-2546EF991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40E42-D3A9-A9B8-B70F-40A290D9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8D384E-D159-837D-A7D3-5AFBB035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617888-2036-4F93-02A9-9AFDC3F8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092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C4376-730A-BF56-F76A-37BC1D7C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C0F9EE4-9803-4413-963A-08C6DEE25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C526DD-0CC6-08CC-CDB5-63DBA17C2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E18B6C1-D8E6-EC6C-7709-181ACF33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F4B353-95EB-1FC5-1EB3-AE564721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8AF575-21F3-12B7-7E72-50765FA6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29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B8458-1A8E-6511-11CB-48A8BE5A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83A877-9C07-9262-D54F-8073D177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ED000F-7073-2DF3-F9B5-0561B19E9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DD314-5F94-466C-AC7E-78787C3383E6}" type="datetimeFigureOut">
              <a:rPr lang="ru-RU" smtClean="0"/>
              <a:t>17.09.2025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433B4C-131B-5A79-01A7-97971168F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3A7E3-A770-532B-95BB-3EB74C0E8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27B90-046E-45D2-8CCA-9F0031324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156C9-9C26-FE5D-B89A-9CFF31E75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1097" y="1454383"/>
            <a:ext cx="9389806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</a:t>
            </a:r>
            <a:br>
              <a:rPr lang="ru-RU" dirty="0"/>
            </a:br>
            <a:r>
              <a:rPr lang="ru-RU" dirty="0"/>
              <a:t>бизнес-процесса «Производство гирь»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CC45B8-CDAA-4C9D-3150-BC99F80E1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6305"/>
            <a:ext cx="9144000" cy="881472"/>
          </a:xfrm>
        </p:spPr>
        <p:txBody>
          <a:bodyPr>
            <a:normAutofit/>
          </a:bodyPr>
          <a:lstStyle/>
          <a:p>
            <a:r>
              <a:rPr lang="ru-RU" b="1" dirty="0"/>
              <a:t>«МИРЭА </a:t>
            </a:r>
            <a:r>
              <a:rPr lang="ru-RU" b="1" dirty="0">
                <a:sym typeface="Symbol" panose="05050102010706020507" pitchFamily="18" charset="2"/>
              </a:rPr>
              <a:t></a:t>
            </a:r>
            <a:r>
              <a:rPr lang="ru-RU" b="1" dirty="0"/>
              <a:t> Российский технологический университет»</a:t>
            </a:r>
            <a:endParaRPr lang="ru-RU" dirty="0"/>
          </a:p>
          <a:p>
            <a:r>
              <a:rPr lang="ru-RU" b="1" dirty="0"/>
              <a:t>РТУ МИРЭА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1F94B-8902-A3E2-9229-E032ACD1949C}"/>
              </a:ext>
            </a:extLst>
          </p:cNvPr>
          <p:cNvSpPr txBox="1"/>
          <p:nvPr/>
        </p:nvSpPr>
        <p:spPr>
          <a:xfrm>
            <a:off x="7584392" y="6184490"/>
            <a:ext cx="460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Студент группы ИНБО-12-23 </a:t>
            </a:r>
            <a:r>
              <a:rPr lang="ru-RU" dirty="0" err="1"/>
              <a:t>Албахтин</a:t>
            </a:r>
            <a:r>
              <a:rPr lang="ru-RU" dirty="0"/>
              <a:t> И.В.</a:t>
            </a:r>
          </a:p>
        </p:txBody>
      </p:sp>
      <p:pic>
        <p:nvPicPr>
          <p:cNvPr id="10" name="Рисунок 9" descr="Изображение выглядит как эмблема, герб, символ, коро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07B16B3-8D9B-5FED-43B9-1EC834370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47" y="304178"/>
            <a:ext cx="1267407" cy="14011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E722A3-DB4A-9A7D-E748-60A3E9B8FA3A}"/>
              </a:ext>
            </a:extLst>
          </p:cNvPr>
          <p:cNvSpPr txBox="1"/>
          <p:nvPr/>
        </p:nvSpPr>
        <p:spPr>
          <a:xfrm>
            <a:off x="88065" y="6184490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Преподаватель Соколова М.Д.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948DAB-655E-8E73-AC9B-81B359323C5A}"/>
              </a:ext>
            </a:extLst>
          </p:cNvPr>
          <p:cNvSpPr txBox="1"/>
          <p:nvPr/>
        </p:nvSpPr>
        <p:spPr>
          <a:xfrm>
            <a:off x="2815294" y="4887777"/>
            <a:ext cx="6561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Институт информационных технологий (ИИТ)</a:t>
            </a:r>
            <a:endParaRPr lang="ru-RU" dirty="0"/>
          </a:p>
          <a:p>
            <a:pPr algn="ctr"/>
            <a:r>
              <a:rPr lang="ru-RU" b="1" dirty="0"/>
              <a:t>Кафедра практической и прикладной информатики (ППИ)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751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2EB6E-F54C-D72C-93EF-E5901F60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58" y="1383323"/>
            <a:ext cx="3739341" cy="1330839"/>
          </a:xfrm>
        </p:spPr>
        <p:txBody>
          <a:bodyPr>
            <a:normAutofit/>
          </a:bodyPr>
          <a:lstStyle/>
          <a:p>
            <a:r>
              <a:rPr lang="ru-RU" sz="2400" dirty="0"/>
              <a:t>Контекстная диаграмма бизнес-процесса «Производство гирь»</a:t>
            </a:r>
          </a:p>
        </p:txBody>
      </p:sp>
      <p:pic>
        <p:nvPicPr>
          <p:cNvPr id="7" name="Объект 6" descr="Изображение выглядит как в помещении, расположенные в ряд, керамически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4DAD428-8BF3-0538-21BA-3E5057731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6509"/>
            <a:ext cx="3427412" cy="2283738"/>
          </a:xfrm>
        </p:spPr>
      </p:pic>
      <p:pic>
        <p:nvPicPr>
          <p:cNvPr id="5" name="Объект 4" descr="Изображение выглядит как текст, диаграмма, Параллельный, Пла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470F692-B715-CBF4-885E-1E90E4D266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309653"/>
            <a:ext cx="6155141" cy="426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42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9BECB-9247-187F-E20B-A696AAD18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Декомпозиция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контекстной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диаграммы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Рисунок 6" descr="Изображение выглядит как одежда, тоннель, природа, челове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BC39F5A-3DE8-ECD7-E073-11160E45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505" y="2389481"/>
            <a:ext cx="5828261" cy="389036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2EFFCA-2FCD-D138-830D-BD15DC018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59" y="2389481"/>
            <a:ext cx="5640526" cy="390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33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669FB-7596-6D17-66BC-4BF24729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Декомпозиция подпроцесса</a:t>
            </a:r>
          </a:p>
        </p:txBody>
      </p:sp>
      <p:pic>
        <p:nvPicPr>
          <p:cNvPr id="7" name="Рисунок 6" descr="Изображение выглядит как пожар, пламя, жара, завод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553AF16-B076-BD38-F97C-73202380E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616"/>
          <a:stretch>
            <a:fillRect/>
          </a:stretch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диаграмма, План, Паралле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45EE70A-BB58-FC9C-4CC6-15E96099C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194"/>
          <a:stretch>
            <a:fillRect/>
          </a:stretch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62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EB215C-7839-4CEA-AA02-B8F7755F9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011C6D-05BE-4D99-8C11-A0E478B1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0915134" cy="2251389"/>
          </a:xfrm>
          <a:custGeom>
            <a:avLst/>
            <a:gdLst>
              <a:gd name="connsiteX0" fmla="*/ 0 w 10915134"/>
              <a:gd name="connsiteY0" fmla="*/ 0 h 2251389"/>
              <a:gd name="connsiteX1" fmla="*/ 10915134 w 10915134"/>
              <a:gd name="connsiteY1" fmla="*/ 0 h 2251389"/>
              <a:gd name="connsiteX2" fmla="*/ 10882980 w 10915134"/>
              <a:gd name="connsiteY2" fmla="*/ 49990 h 2251389"/>
              <a:gd name="connsiteX3" fmla="*/ 10834795 w 10915134"/>
              <a:gd name="connsiteY3" fmla="*/ 110024 h 2251389"/>
              <a:gd name="connsiteX4" fmla="*/ 10738392 w 10915134"/>
              <a:gd name="connsiteY4" fmla="*/ 165813 h 2251389"/>
              <a:gd name="connsiteX5" fmla="*/ 10633692 w 10915134"/>
              <a:gd name="connsiteY5" fmla="*/ 209264 h 2251389"/>
              <a:gd name="connsiteX6" fmla="*/ 10586800 w 10915134"/>
              <a:gd name="connsiteY6" fmla="*/ 239716 h 2251389"/>
              <a:gd name="connsiteX7" fmla="*/ 10501658 w 10915134"/>
              <a:gd name="connsiteY7" fmla="*/ 307174 h 2251389"/>
              <a:gd name="connsiteX8" fmla="*/ 10404067 w 10915134"/>
              <a:gd name="connsiteY8" fmla="*/ 412395 h 2251389"/>
              <a:gd name="connsiteX9" fmla="*/ 10380953 w 10915134"/>
              <a:gd name="connsiteY9" fmla="*/ 472334 h 2251389"/>
              <a:gd name="connsiteX10" fmla="*/ 10341416 w 10915134"/>
              <a:gd name="connsiteY10" fmla="*/ 504774 h 2251389"/>
              <a:gd name="connsiteX11" fmla="*/ 10326329 w 10915134"/>
              <a:gd name="connsiteY11" fmla="*/ 523459 h 2251389"/>
              <a:gd name="connsiteX12" fmla="*/ 10298289 w 10915134"/>
              <a:gd name="connsiteY12" fmla="*/ 532173 h 2251389"/>
              <a:gd name="connsiteX13" fmla="*/ 10243127 w 10915134"/>
              <a:gd name="connsiteY13" fmla="*/ 540715 h 2251389"/>
              <a:gd name="connsiteX14" fmla="*/ 10141243 w 10915134"/>
              <a:gd name="connsiteY14" fmla="*/ 592343 h 2251389"/>
              <a:gd name="connsiteX15" fmla="*/ 9940352 w 10915134"/>
              <a:gd name="connsiteY15" fmla="*/ 631518 h 2251389"/>
              <a:gd name="connsiteX16" fmla="*/ 9836226 w 10915134"/>
              <a:gd name="connsiteY16" fmla="*/ 660496 h 2251389"/>
              <a:gd name="connsiteX17" fmla="*/ 9686899 w 10915134"/>
              <a:gd name="connsiteY17" fmla="*/ 683782 h 2251389"/>
              <a:gd name="connsiteX18" fmla="*/ 9578209 w 10915134"/>
              <a:gd name="connsiteY18" fmla="*/ 709781 h 2251389"/>
              <a:gd name="connsiteX19" fmla="*/ 9437298 w 10915134"/>
              <a:gd name="connsiteY19" fmla="*/ 757337 h 2251389"/>
              <a:gd name="connsiteX20" fmla="*/ 9435498 w 10915134"/>
              <a:gd name="connsiteY20" fmla="*/ 759689 h 2251389"/>
              <a:gd name="connsiteX21" fmla="*/ 9413910 w 10915134"/>
              <a:gd name="connsiteY21" fmla="*/ 764531 h 2251389"/>
              <a:gd name="connsiteX22" fmla="*/ 9361370 w 10915134"/>
              <a:gd name="connsiteY22" fmla="*/ 760593 h 2251389"/>
              <a:gd name="connsiteX23" fmla="*/ 9356626 w 10915134"/>
              <a:gd name="connsiteY23" fmla="*/ 764594 h 2251389"/>
              <a:gd name="connsiteX24" fmla="*/ 9311281 w 10915134"/>
              <a:gd name="connsiteY24" fmla="*/ 769260 h 2251389"/>
              <a:gd name="connsiteX25" fmla="*/ 9311173 w 10915134"/>
              <a:gd name="connsiteY25" fmla="*/ 771337 h 2251389"/>
              <a:gd name="connsiteX26" fmla="*/ 9300658 w 10915134"/>
              <a:gd name="connsiteY26" fmla="*/ 781452 h 2251389"/>
              <a:gd name="connsiteX27" fmla="*/ 9279376 w 10915134"/>
              <a:gd name="connsiteY27" fmla="*/ 796188 h 2251389"/>
              <a:gd name="connsiteX28" fmla="*/ 9189502 w 10915134"/>
              <a:gd name="connsiteY28" fmla="*/ 860175 h 2251389"/>
              <a:gd name="connsiteX29" fmla="*/ 9180260 w 10915134"/>
              <a:gd name="connsiteY29" fmla="*/ 862300 h 2251389"/>
              <a:gd name="connsiteX30" fmla="*/ 9180186 w 10915134"/>
              <a:gd name="connsiteY30" fmla="*/ 862799 h 2251389"/>
              <a:gd name="connsiteX31" fmla="*/ 9170652 w 10915134"/>
              <a:gd name="connsiteY31" fmla="*/ 865945 h 2251389"/>
              <a:gd name="connsiteX32" fmla="*/ 9145484 w 10915134"/>
              <a:gd name="connsiteY32" fmla="*/ 870300 h 2251389"/>
              <a:gd name="connsiteX33" fmla="*/ 9140031 w 10915134"/>
              <a:gd name="connsiteY33" fmla="*/ 874741 h 2251389"/>
              <a:gd name="connsiteX34" fmla="*/ 9138892 w 10915134"/>
              <a:gd name="connsiteY34" fmla="*/ 880860 h 2251389"/>
              <a:gd name="connsiteX35" fmla="*/ 9107257 w 10915134"/>
              <a:gd name="connsiteY35" fmla="*/ 903704 h 2251389"/>
              <a:gd name="connsiteX36" fmla="*/ 9034880 w 10915134"/>
              <a:gd name="connsiteY36" fmla="*/ 948837 h 2251389"/>
              <a:gd name="connsiteX37" fmla="*/ 8950600 w 10915134"/>
              <a:gd name="connsiteY37" fmla="*/ 994853 h 2251389"/>
              <a:gd name="connsiteX38" fmla="*/ 8753014 w 10915134"/>
              <a:gd name="connsiteY38" fmla="*/ 1118658 h 2251389"/>
              <a:gd name="connsiteX39" fmla="*/ 8581094 w 10915134"/>
              <a:gd name="connsiteY39" fmla="*/ 1153261 h 2251389"/>
              <a:gd name="connsiteX40" fmla="*/ 8498175 w 10915134"/>
              <a:gd name="connsiteY40" fmla="*/ 1187969 h 2251389"/>
              <a:gd name="connsiteX41" fmla="*/ 8448788 w 10915134"/>
              <a:gd name="connsiteY41" fmla="*/ 1206463 h 2251389"/>
              <a:gd name="connsiteX42" fmla="*/ 8367996 w 10915134"/>
              <a:gd name="connsiteY42" fmla="*/ 1232783 h 2251389"/>
              <a:gd name="connsiteX43" fmla="*/ 8367423 w 10915134"/>
              <a:gd name="connsiteY43" fmla="*/ 1238278 h 2251389"/>
              <a:gd name="connsiteX44" fmla="*/ 8359640 w 10915134"/>
              <a:gd name="connsiteY44" fmla="*/ 1246782 h 2251389"/>
              <a:gd name="connsiteX45" fmla="*/ 8346100 w 10915134"/>
              <a:gd name="connsiteY45" fmla="*/ 1266142 h 2251389"/>
              <a:gd name="connsiteX46" fmla="*/ 8318833 w 10915134"/>
              <a:gd name="connsiteY46" fmla="*/ 1292714 h 2251389"/>
              <a:gd name="connsiteX47" fmla="*/ 8317719 w 10915134"/>
              <a:gd name="connsiteY47" fmla="*/ 1291904 h 2251389"/>
              <a:gd name="connsiteX48" fmla="*/ 8307730 w 10915134"/>
              <a:gd name="connsiteY48" fmla="*/ 1293984 h 2251389"/>
              <a:gd name="connsiteX49" fmla="*/ 8240756 w 10915134"/>
              <a:gd name="connsiteY49" fmla="*/ 1301537 h 2251389"/>
              <a:gd name="connsiteX50" fmla="*/ 8216639 w 10915134"/>
              <a:gd name="connsiteY50" fmla="*/ 1327887 h 2251389"/>
              <a:gd name="connsiteX51" fmla="*/ 8211337 w 10915134"/>
              <a:gd name="connsiteY51" fmla="*/ 1332570 h 2251389"/>
              <a:gd name="connsiteX52" fmla="*/ 8211048 w 10915134"/>
              <a:gd name="connsiteY52" fmla="*/ 1332403 h 2251389"/>
              <a:gd name="connsiteX53" fmla="*/ 8205085 w 10915134"/>
              <a:gd name="connsiteY53" fmla="*/ 1336831 h 2251389"/>
              <a:gd name="connsiteX54" fmla="*/ 8137554 w 10915134"/>
              <a:gd name="connsiteY54" fmla="*/ 1342145 h 2251389"/>
              <a:gd name="connsiteX55" fmla="*/ 8054564 w 10915134"/>
              <a:gd name="connsiteY55" fmla="*/ 1367911 h 2251389"/>
              <a:gd name="connsiteX56" fmla="*/ 7973237 w 10915134"/>
              <a:gd name="connsiteY56" fmla="*/ 1397544 h 2251389"/>
              <a:gd name="connsiteX57" fmla="*/ 7944198 w 10915134"/>
              <a:gd name="connsiteY57" fmla="*/ 1410276 h 2251389"/>
              <a:gd name="connsiteX58" fmla="*/ 7890643 w 10915134"/>
              <a:gd name="connsiteY58" fmla="*/ 1424144 h 2251389"/>
              <a:gd name="connsiteX59" fmla="*/ 7864997 w 10915134"/>
              <a:gd name="connsiteY59" fmla="*/ 1425023 h 2251389"/>
              <a:gd name="connsiteX60" fmla="*/ 7864067 w 10915134"/>
              <a:gd name="connsiteY60" fmla="*/ 1426002 h 2251389"/>
              <a:gd name="connsiteX61" fmla="*/ 7861153 w 10915134"/>
              <a:gd name="connsiteY61" fmla="*/ 1423038 h 2251389"/>
              <a:gd name="connsiteX62" fmla="*/ 7844586 w 10915134"/>
              <a:gd name="connsiteY62" fmla="*/ 1429169 h 2251389"/>
              <a:gd name="connsiteX63" fmla="*/ 7840350 w 10915134"/>
              <a:gd name="connsiteY63" fmla="*/ 1432451 h 2251389"/>
              <a:gd name="connsiteX64" fmla="*/ 7833722 w 10915134"/>
              <a:gd name="connsiteY64" fmla="*/ 1435148 h 2251389"/>
              <a:gd name="connsiteX65" fmla="*/ 7833492 w 10915134"/>
              <a:gd name="connsiteY65" fmla="*/ 1434901 h 2251389"/>
              <a:gd name="connsiteX66" fmla="*/ 7827413 w 10915134"/>
              <a:gd name="connsiteY66" fmla="*/ 1438043 h 2251389"/>
              <a:gd name="connsiteX67" fmla="*/ 7798463 w 10915134"/>
              <a:gd name="connsiteY67" fmla="*/ 1457407 h 2251389"/>
              <a:gd name="connsiteX68" fmla="*/ 7759015 w 10915134"/>
              <a:gd name="connsiteY68" fmla="*/ 1458666 h 2251389"/>
              <a:gd name="connsiteX69" fmla="*/ 7752684 w 10915134"/>
              <a:gd name="connsiteY69" fmla="*/ 1444792 h 2251389"/>
              <a:gd name="connsiteX70" fmla="*/ 7747867 w 10915134"/>
              <a:gd name="connsiteY70" fmla="*/ 1447976 h 2251389"/>
              <a:gd name="connsiteX71" fmla="*/ 7738750 w 10915134"/>
              <a:gd name="connsiteY71" fmla="*/ 1456574 h 2251389"/>
              <a:gd name="connsiteX72" fmla="*/ 7735619 w 10915134"/>
              <a:gd name="connsiteY72" fmla="*/ 1456320 h 2251389"/>
              <a:gd name="connsiteX73" fmla="*/ 7705072 w 10915134"/>
              <a:gd name="connsiteY73" fmla="*/ 1465768 h 2251389"/>
              <a:gd name="connsiteX74" fmla="*/ 7696073 w 10915134"/>
              <a:gd name="connsiteY74" fmla="*/ 1462212 h 2251389"/>
              <a:gd name="connsiteX75" fmla="*/ 7692096 w 10915134"/>
              <a:gd name="connsiteY75" fmla="*/ 1462163 h 2251389"/>
              <a:gd name="connsiteX76" fmla="*/ 7674689 w 10915134"/>
              <a:gd name="connsiteY76" fmla="*/ 1477613 h 2251389"/>
              <a:gd name="connsiteX77" fmla="*/ 7665348 w 10915134"/>
              <a:gd name="connsiteY77" fmla="*/ 1483862 h 2251389"/>
              <a:gd name="connsiteX78" fmla="*/ 7606276 w 10915134"/>
              <a:gd name="connsiteY78" fmla="*/ 1538521 h 2251389"/>
              <a:gd name="connsiteX79" fmla="*/ 7504695 w 10915134"/>
              <a:gd name="connsiteY79" fmla="*/ 1566686 h 2251389"/>
              <a:gd name="connsiteX80" fmla="*/ 7401270 w 10915134"/>
              <a:gd name="connsiteY80" fmla="*/ 1597361 h 2251389"/>
              <a:gd name="connsiteX81" fmla="*/ 7320321 w 10915134"/>
              <a:gd name="connsiteY81" fmla="*/ 1619535 h 2251389"/>
              <a:gd name="connsiteX82" fmla="*/ 7149526 w 10915134"/>
              <a:gd name="connsiteY82" fmla="*/ 1743630 h 2251389"/>
              <a:gd name="connsiteX83" fmla="*/ 7105391 w 10915134"/>
              <a:gd name="connsiteY83" fmla="*/ 1752328 h 2251389"/>
              <a:gd name="connsiteX84" fmla="*/ 7071654 w 10915134"/>
              <a:gd name="connsiteY84" fmla="*/ 1785091 h 2251389"/>
              <a:gd name="connsiteX85" fmla="*/ 7054359 w 10915134"/>
              <a:gd name="connsiteY85" fmla="*/ 1782439 h 2251389"/>
              <a:gd name="connsiteX86" fmla="*/ 7051319 w 10915134"/>
              <a:gd name="connsiteY86" fmla="*/ 1781706 h 2251389"/>
              <a:gd name="connsiteX87" fmla="*/ 7040377 w 10915134"/>
              <a:gd name="connsiteY87" fmla="*/ 1784767 h 2251389"/>
              <a:gd name="connsiteX88" fmla="*/ 7035771 w 10915134"/>
              <a:gd name="connsiteY88" fmla="*/ 1778137 h 2251389"/>
              <a:gd name="connsiteX89" fmla="*/ 7018208 w 10915134"/>
              <a:gd name="connsiteY89" fmla="*/ 1777373 h 2251389"/>
              <a:gd name="connsiteX90" fmla="*/ 6998493 w 10915134"/>
              <a:gd name="connsiteY90" fmla="*/ 1785098 h 2251389"/>
              <a:gd name="connsiteX91" fmla="*/ 6928288 w 10915134"/>
              <a:gd name="connsiteY91" fmla="*/ 1811732 h 2251389"/>
              <a:gd name="connsiteX92" fmla="*/ 6917773 w 10915134"/>
              <a:gd name="connsiteY92" fmla="*/ 1820666 h 2251389"/>
              <a:gd name="connsiteX93" fmla="*/ 6881789 w 10915134"/>
              <a:gd name="connsiteY93" fmla="*/ 1828309 h 2251389"/>
              <a:gd name="connsiteX94" fmla="*/ 6879926 w 10915134"/>
              <a:gd name="connsiteY94" fmla="*/ 1830591 h 2251389"/>
              <a:gd name="connsiteX95" fmla="*/ 6845508 w 10915134"/>
              <a:gd name="connsiteY95" fmla="*/ 1841035 h 2251389"/>
              <a:gd name="connsiteX96" fmla="*/ 6786683 w 10915134"/>
              <a:gd name="connsiteY96" fmla="*/ 1868367 h 2251389"/>
              <a:gd name="connsiteX97" fmla="*/ 6773874 w 10915134"/>
              <a:gd name="connsiteY97" fmla="*/ 1863267 h 2251389"/>
              <a:gd name="connsiteX98" fmla="*/ 6771241 w 10915134"/>
              <a:gd name="connsiteY98" fmla="*/ 1859449 h 2251389"/>
              <a:gd name="connsiteX99" fmla="*/ 6755065 w 10915134"/>
              <a:gd name="connsiteY99" fmla="*/ 1866822 h 2251389"/>
              <a:gd name="connsiteX100" fmla="*/ 6740854 w 10915134"/>
              <a:gd name="connsiteY100" fmla="*/ 1865352 h 2251389"/>
              <a:gd name="connsiteX101" fmla="*/ 6730997 w 10915134"/>
              <a:gd name="connsiteY101" fmla="*/ 1874155 h 2251389"/>
              <a:gd name="connsiteX102" fmla="*/ 6714212 w 10915134"/>
              <a:gd name="connsiteY102" fmla="*/ 1876293 h 2251389"/>
              <a:gd name="connsiteX103" fmla="*/ 6693130 w 10915134"/>
              <a:gd name="connsiteY103" fmla="*/ 1876808 h 2251389"/>
              <a:gd name="connsiteX104" fmla="*/ 6674405 w 10915134"/>
              <a:gd name="connsiteY104" fmla="*/ 1873459 h 2251389"/>
              <a:gd name="connsiteX105" fmla="*/ 6647714 w 10915134"/>
              <a:gd name="connsiteY105" fmla="*/ 1878941 h 2251389"/>
              <a:gd name="connsiteX106" fmla="*/ 6586613 w 10915134"/>
              <a:gd name="connsiteY106" fmla="*/ 1887053 h 2251389"/>
              <a:gd name="connsiteX107" fmla="*/ 6540424 w 10915134"/>
              <a:gd name="connsiteY107" fmla="*/ 1893269 h 2251389"/>
              <a:gd name="connsiteX108" fmla="*/ 6460034 w 10915134"/>
              <a:gd name="connsiteY108" fmla="*/ 1911286 h 2251389"/>
              <a:gd name="connsiteX109" fmla="*/ 6445449 w 10915134"/>
              <a:gd name="connsiteY109" fmla="*/ 1926499 h 2251389"/>
              <a:gd name="connsiteX110" fmla="*/ 6407092 w 10915134"/>
              <a:gd name="connsiteY110" fmla="*/ 1921993 h 2251389"/>
              <a:gd name="connsiteX111" fmla="*/ 6396332 w 10915134"/>
              <a:gd name="connsiteY111" fmla="*/ 1907025 h 2251389"/>
              <a:gd name="connsiteX112" fmla="*/ 6347048 w 10915134"/>
              <a:gd name="connsiteY112" fmla="*/ 1912130 h 2251389"/>
              <a:gd name="connsiteX113" fmla="*/ 6302270 w 10915134"/>
              <a:gd name="connsiteY113" fmla="*/ 1933613 h 2251389"/>
              <a:gd name="connsiteX114" fmla="*/ 6243078 w 10915134"/>
              <a:gd name="connsiteY114" fmla="*/ 1945644 h 2251389"/>
              <a:gd name="connsiteX115" fmla="*/ 6207738 w 10915134"/>
              <a:gd name="connsiteY115" fmla="*/ 1953011 h 2251389"/>
              <a:gd name="connsiteX116" fmla="*/ 6108781 w 10915134"/>
              <a:gd name="connsiteY116" fmla="*/ 1959474 h 2251389"/>
              <a:gd name="connsiteX117" fmla="*/ 6103698 w 10915134"/>
              <a:gd name="connsiteY117" fmla="*/ 1959304 h 2251389"/>
              <a:gd name="connsiteX118" fmla="*/ 6087017 w 10915134"/>
              <a:gd name="connsiteY118" fmla="*/ 1969078 h 2251389"/>
              <a:gd name="connsiteX119" fmla="*/ 6086313 w 10915134"/>
              <a:gd name="connsiteY119" fmla="*/ 1971580 h 2251389"/>
              <a:gd name="connsiteX120" fmla="*/ 6024291 w 10915134"/>
              <a:gd name="connsiteY120" fmla="*/ 1966761 h 2251389"/>
              <a:gd name="connsiteX121" fmla="*/ 6016853 w 10915134"/>
              <a:gd name="connsiteY121" fmla="*/ 1970526 h 2251389"/>
              <a:gd name="connsiteX122" fmla="*/ 5975404 w 10915134"/>
              <a:gd name="connsiteY122" fmla="*/ 1961749 h 2251389"/>
              <a:gd name="connsiteX123" fmla="*/ 5954536 w 10915134"/>
              <a:gd name="connsiteY123" fmla="*/ 1960220 h 2251389"/>
              <a:gd name="connsiteX124" fmla="*/ 5917280 w 10915134"/>
              <a:gd name="connsiteY124" fmla="*/ 1954478 h 2251389"/>
              <a:gd name="connsiteX125" fmla="*/ 5914232 w 10915134"/>
              <a:gd name="connsiteY125" fmla="*/ 1956919 h 2251389"/>
              <a:gd name="connsiteX126" fmla="*/ 5906850 w 10915134"/>
              <a:gd name="connsiteY126" fmla="*/ 1954702 h 2251389"/>
              <a:gd name="connsiteX127" fmla="*/ 5901461 w 10915134"/>
              <a:gd name="connsiteY127" fmla="*/ 1957577 h 2251389"/>
              <a:gd name="connsiteX128" fmla="*/ 5895317 w 10915134"/>
              <a:gd name="connsiteY128" fmla="*/ 1956828 h 2251389"/>
              <a:gd name="connsiteX129" fmla="*/ 5831128 w 10915134"/>
              <a:gd name="connsiteY129" fmla="*/ 1968382 h 2251389"/>
              <a:gd name="connsiteX130" fmla="*/ 5817261 w 10915134"/>
              <a:gd name="connsiteY130" fmla="*/ 1966124 h 2251389"/>
              <a:gd name="connsiteX131" fmla="*/ 5806791 w 10915134"/>
              <a:gd name="connsiteY131" fmla="*/ 1974713 h 2251389"/>
              <a:gd name="connsiteX132" fmla="*/ 5762574 w 10915134"/>
              <a:gd name="connsiteY132" fmla="*/ 1976973 h 2251389"/>
              <a:gd name="connsiteX133" fmla="*/ 5747297 w 10915134"/>
              <a:gd name="connsiteY133" fmla="*/ 1970252 h 2251389"/>
              <a:gd name="connsiteX134" fmla="*/ 5733169 w 10915134"/>
              <a:gd name="connsiteY134" fmla="*/ 1965433 h 2251389"/>
              <a:gd name="connsiteX135" fmla="*/ 5731338 w 10915134"/>
              <a:gd name="connsiteY135" fmla="*/ 1965447 h 2251389"/>
              <a:gd name="connsiteX136" fmla="*/ 5712957 w 10915134"/>
              <a:gd name="connsiteY136" fmla="*/ 1965596 h 2251389"/>
              <a:gd name="connsiteX137" fmla="*/ 5678760 w 10915134"/>
              <a:gd name="connsiteY137" fmla="*/ 1965873 h 2251389"/>
              <a:gd name="connsiteX138" fmla="*/ 5612457 w 10915134"/>
              <a:gd name="connsiteY138" fmla="*/ 1972287 h 2251389"/>
              <a:gd name="connsiteX139" fmla="*/ 5462439 w 10915134"/>
              <a:gd name="connsiteY139" fmla="*/ 1941766 h 2251389"/>
              <a:gd name="connsiteX140" fmla="*/ 5249426 w 10915134"/>
              <a:gd name="connsiteY140" fmla="*/ 1957993 h 2251389"/>
              <a:gd name="connsiteX141" fmla="*/ 4795460 w 10915134"/>
              <a:gd name="connsiteY141" fmla="*/ 2018541 h 2251389"/>
              <a:gd name="connsiteX142" fmla="*/ 4698875 w 10915134"/>
              <a:gd name="connsiteY142" fmla="*/ 2031693 h 2251389"/>
              <a:gd name="connsiteX143" fmla="*/ 4635334 w 10915134"/>
              <a:gd name="connsiteY143" fmla="*/ 2035504 h 2251389"/>
              <a:gd name="connsiteX144" fmla="*/ 4529228 w 10915134"/>
              <a:gd name="connsiteY144" fmla="*/ 2076609 h 2251389"/>
              <a:gd name="connsiteX145" fmla="*/ 4408461 w 10915134"/>
              <a:gd name="connsiteY145" fmla="*/ 2090939 h 2251389"/>
              <a:gd name="connsiteX146" fmla="*/ 4254651 w 10915134"/>
              <a:gd name="connsiteY146" fmla="*/ 2101730 h 2251389"/>
              <a:gd name="connsiteX147" fmla="*/ 4213233 w 10915134"/>
              <a:gd name="connsiteY147" fmla="*/ 2120326 h 2251389"/>
              <a:gd name="connsiteX148" fmla="*/ 4153938 w 10915134"/>
              <a:gd name="connsiteY148" fmla="*/ 2137520 h 2251389"/>
              <a:gd name="connsiteX149" fmla="*/ 4050969 w 10915134"/>
              <a:gd name="connsiteY149" fmla="*/ 2177971 h 2251389"/>
              <a:gd name="connsiteX150" fmla="*/ 3933162 w 10915134"/>
              <a:gd name="connsiteY150" fmla="*/ 2199509 h 2251389"/>
              <a:gd name="connsiteX151" fmla="*/ 3797609 w 10915134"/>
              <a:gd name="connsiteY151" fmla="*/ 2185813 h 2251389"/>
              <a:gd name="connsiteX152" fmla="*/ 3723511 w 10915134"/>
              <a:gd name="connsiteY152" fmla="*/ 2185401 h 2251389"/>
              <a:gd name="connsiteX153" fmla="*/ 3478465 w 10915134"/>
              <a:gd name="connsiteY153" fmla="*/ 2181087 h 2251389"/>
              <a:gd name="connsiteX154" fmla="*/ 3308996 w 10915134"/>
              <a:gd name="connsiteY154" fmla="*/ 2177978 h 2251389"/>
              <a:gd name="connsiteX155" fmla="*/ 3260282 w 10915134"/>
              <a:gd name="connsiteY155" fmla="*/ 2194479 h 2251389"/>
              <a:gd name="connsiteX156" fmla="*/ 3178557 w 10915134"/>
              <a:gd name="connsiteY156" fmla="*/ 2221451 h 2251389"/>
              <a:gd name="connsiteX157" fmla="*/ 3097074 w 10915134"/>
              <a:gd name="connsiteY157" fmla="*/ 2229837 h 2251389"/>
              <a:gd name="connsiteX158" fmla="*/ 3029944 w 10915134"/>
              <a:gd name="connsiteY158" fmla="*/ 2248531 h 2251389"/>
              <a:gd name="connsiteX159" fmla="*/ 2964870 w 10915134"/>
              <a:gd name="connsiteY159" fmla="*/ 2251389 h 2251389"/>
              <a:gd name="connsiteX160" fmla="*/ 2931496 w 10915134"/>
              <a:gd name="connsiteY160" fmla="*/ 2243024 h 2251389"/>
              <a:gd name="connsiteX161" fmla="*/ 2892959 w 10915134"/>
              <a:gd name="connsiteY161" fmla="*/ 2233969 h 2251389"/>
              <a:gd name="connsiteX162" fmla="*/ 2839074 w 10915134"/>
              <a:gd name="connsiteY162" fmla="*/ 2225008 h 2251389"/>
              <a:gd name="connsiteX163" fmla="*/ 2693779 w 10915134"/>
              <a:gd name="connsiteY163" fmla="*/ 2231570 h 2251389"/>
              <a:gd name="connsiteX164" fmla="*/ 2523799 w 10915134"/>
              <a:gd name="connsiteY164" fmla="*/ 2236547 h 2251389"/>
              <a:gd name="connsiteX165" fmla="*/ 2340069 w 10915134"/>
              <a:gd name="connsiteY165" fmla="*/ 2220699 h 2251389"/>
              <a:gd name="connsiteX166" fmla="*/ 2076408 w 10915134"/>
              <a:gd name="connsiteY166" fmla="*/ 2194398 h 2251389"/>
              <a:gd name="connsiteX167" fmla="*/ 1983593 w 10915134"/>
              <a:gd name="connsiteY167" fmla="*/ 2219360 h 2251389"/>
              <a:gd name="connsiteX168" fmla="*/ 1853105 w 10915134"/>
              <a:gd name="connsiteY168" fmla="*/ 2214141 h 2251389"/>
              <a:gd name="connsiteX169" fmla="*/ 1748511 w 10915134"/>
              <a:gd name="connsiteY169" fmla="*/ 2178472 h 2251389"/>
              <a:gd name="connsiteX170" fmla="*/ 1633422 w 10915134"/>
              <a:gd name="connsiteY170" fmla="*/ 2143415 h 2251389"/>
              <a:gd name="connsiteX171" fmla="*/ 1558946 w 10915134"/>
              <a:gd name="connsiteY171" fmla="*/ 2128843 h 2251389"/>
              <a:gd name="connsiteX172" fmla="*/ 1385344 w 10915134"/>
              <a:gd name="connsiteY172" fmla="*/ 2124817 h 2251389"/>
              <a:gd name="connsiteX173" fmla="*/ 1227473 w 10915134"/>
              <a:gd name="connsiteY173" fmla="*/ 2113291 h 2251389"/>
              <a:gd name="connsiteX174" fmla="*/ 1088711 w 10915134"/>
              <a:gd name="connsiteY174" fmla="*/ 2097947 h 2251389"/>
              <a:gd name="connsiteX175" fmla="*/ 939259 w 10915134"/>
              <a:gd name="connsiteY175" fmla="*/ 2073411 h 2251389"/>
              <a:gd name="connsiteX176" fmla="*/ 914345 w 10915134"/>
              <a:gd name="connsiteY176" fmla="*/ 2063135 h 2251389"/>
              <a:gd name="connsiteX177" fmla="*/ 879393 w 10915134"/>
              <a:gd name="connsiteY177" fmla="*/ 2068419 h 2251389"/>
              <a:gd name="connsiteX178" fmla="*/ 739242 w 10915134"/>
              <a:gd name="connsiteY178" fmla="*/ 2091539 h 2251389"/>
              <a:gd name="connsiteX179" fmla="*/ 628509 w 10915134"/>
              <a:gd name="connsiteY179" fmla="*/ 2108134 h 2251389"/>
              <a:gd name="connsiteX180" fmla="*/ 508046 w 10915134"/>
              <a:gd name="connsiteY180" fmla="*/ 2109851 h 2251389"/>
              <a:gd name="connsiteX181" fmla="*/ 408793 w 10915134"/>
              <a:gd name="connsiteY181" fmla="*/ 2105335 h 2251389"/>
              <a:gd name="connsiteX182" fmla="*/ 259142 w 10915134"/>
              <a:gd name="connsiteY182" fmla="*/ 2115883 h 2251389"/>
              <a:gd name="connsiteX183" fmla="*/ 91266 w 10915134"/>
              <a:gd name="connsiteY183" fmla="*/ 2135533 h 2251389"/>
              <a:gd name="connsiteX184" fmla="*/ 12251 w 10915134"/>
              <a:gd name="connsiteY184" fmla="*/ 2121489 h 2251389"/>
              <a:gd name="connsiteX185" fmla="*/ 0 w 10915134"/>
              <a:gd name="connsiteY185" fmla="*/ 2122164 h 2251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10915134" h="2251389">
                <a:moveTo>
                  <a:pt x="0" y="0"/>
                </a:moveTo>
                <a:lnTo>
                  <a:pt x="10915134" y="0"/>
                </a:lnTo>
                <a:lnTo>
                  <a:pt x="10882980" y="49990"/>
                </a:lnTo>
                <a:cubicBezTo>
                  <a:pt x="10880871" y="52147"/>
                  <a:pt x="10836905" y="107867"/>
                  <a:pt x="10834795" y="110024"/>
                </a:cubicBezTo>
                <a:cubicBezTo>
                  <a:pt x="10820319" y="128194"/>
                  <a:pt x="10762503" y="175620"/>
                  <a:pt x="10738392" y="165813"/>
                </a:cubicBezTo>
                <a:cubicBezTo>
                  <a:pt x="10748670" y="186392"/>
                  <a:pt x="10638347" y="188684"/>
                  <a:pt x="10633692" y="209264"/>
                </a:cubicBezTo>
                <a:cubicBezTo>
                  <a:pt x="10631767" y="225908"/>
                  <a:pt x="10597419" y="233945"/>
                  <a:pt x="10586800" y="239716"/>
                </a:cubicBezTo>
                <a:cubicBezTo>
                  <a:pt x="10579628" y="256520"/>
                  <a:pt x="10520682" y="224915"/>
                  <a:pt x="10501658" y="307174"/>
                </a:cubicBezTo>
                <a:cubicBezTo>
                  <a:pt x="10447727" y="313339"/>
                  <a:pt x="10447126" y="425780"/>
                  <a:pt x="10404067" y="412395"/>
                </a:cubicBezTo>
                <a:cubicBezTo>
                  <a:pt x="10392937" y="413598"/>
                  <a:pt x="10388815" y="467371"/>
                  <a:pt x="10380953" y="472334"/>
                </a:cubicBezTo>
                <a:lnTo>
                  <a:pt x="10341416" y="504774"/>
                </a:lnTo>
                <a:lnTo>
                  <a:pt x="10326329" y="523459"/>
                </a:lnTo>
                <a:lnTo>
                  <a:pt x="10298289" y="532173"/>
                </a:lnTo>
                <a:cubicBezTo>
                  <a:pt x="10284422" y="535049"/>
                  <a:pt x="10265952" y="533199"/>
                  <a:pt x="10243127" y="540715"/>
                </a:cubicBezTo>
                <a:cubicBezTo>
                  <a:pt x="10203910" y="562831"/>
                  <a:pt x="10165274" y="534580"/>
                  <a:pt x="10141243" y="592343"/>
                </a:cubicBezTo>
                <a:cubicBezTo>
                  <a:pt x="10059374" y="598371"/>
                  <a:pt x="10021953" y="650378"/>
                  <a:pt x="9940352" y="631518"/>
                </a:cubicBezTo>
                <a:cubicBezTo>
                  <a:pt x="9959797" y="646419"/>
                  <a:pt x="9860152" y="623282"/>
                  <a:pt x="9836226" y="660496"/>
                </a:cubicBezTo>
                <a:cubicBezTo>
                  <a:pt x="9788121" y="672556"/>
                  <a:pt x="9760988" y="668531"/>
                  <a:pt x="9686899" y="683782"/>
                </a:cubicBezTo>
                <a:cubicBezTo>
                  <a:pt x="9623800" y="700369"/>
                  <a:pt x="9613948" y="700871"/>
                  <a:pt x="9578209" y="709781"/>
                </a:cubicBezTo>
                <a:lnTo>
                  <a:pt x="9437298" y="757337"/>
                </a:lnTo>
                <a:lnTo>
                  <a:pt x="9435498" y="759689"/>
                </a:lnTo>
                <a:cubicBezTo>
                  <a:pt x="9426240" y="765982"/>
                  <a:pt x="9419508" y="766527"/>
                  <a:pt x="9413910" y="764531"/>
                </a:cubicBezTo>
                <a:lnTo>
                  <a:pt x="9361370" y="760593"/>
                </a:lnTo>
                <a:lnTo>
                  <a:pt x="9356626" y="764594"/>
                </a:lnTo>
                <a:lnTo>
                  <a:pt x="9311281" y="769260"/>
                </a:lnTo>
                <a:cubicBezTo>
                  <a:pt x="9311245" y="769953"/>
                  <a:pt x="9311210" y="770644"/>
                  <a:pt x="9311173" y="771337"/>
                </a:cubicBezTo>
                <a:cubicBezTo>
                  <a:pt x="9309900" y="776105"/>
                  <a:pt x="9307010" y="779823"/>
                  <a:pt x="9300658" y="781452"/>
                </a:cubicBezTo>
                <a:cubicBezTo>
                  <a:pt x="9318003" y="808459"/>
                  <a:pt x="9299643" y="793767"/>
                  <a:pt x="9279376" y="796188"/>
                </a:cubicBezTo>
                <a:cubicBezTo>
                  <a:pt x="9260850" y="809309"/>
                  <a:pt x="9206021" y="849156"/>
                  <a:pt x="9189502" y="860175"/>
                </a:cubicBezTo>
                <a:lnTo>
                  <a:pt x="9180260" y="862300"/>
                </a:lnTo>
                <a:cubicBezTo>
                  <a:pt x="9180236" y="862466"/>
                  <a:pt x="9180211" y="862633"/>
                  <a:pt x="9180186" y="862799"/>
                </a:cubicBezTo>
                <a:cubicBezTo>
                  <a:pt x="9178407" y="864232"/>
                  <a:pt x="9175456" y="865295"/>
                  <a:pt x="9170652" y="865945"/>
                </a:cubicBezTo>
                <a:lnTo>
                  <a:pt x="9145484" y="870300"/>
                </a:lnTo>
                <a:lnTo>
                  <a:pt x="9140031" y="874741"/>
                </a:lnTo>
                <a:lnTo>
                  <a:pt x="9138892" y="880860"/>
                </a:lnTo>
                <a:lnTo>
                  <a:pt x="9107257" y="903704"/>
                </a:lnTo>
                <a:cubicBezTo>
                  <a:pt x="9091321" y="899193"/>
                  <a:pt x="9043942" y="941365"/>
                  <a:pt x="9034880" y="948837"/>
                </a:cubicBezTo>
                <a:lnTo>
                  <a:pt x="8950600" y="994853"/>
                </a:lnTo>
                <a:cubicBezTo>
                  <a:pt x="8865196" y="1081843"/>
                  <a:pt x="8818875" y="1077389"/>
                  <a:pt x="8753014" y="1118658"/>
                </a:cubicBezTo>
                <a:cubicBezTo>
                  <a:pt x="8692981" y="1124704"/>
                  <a:pt x="8636332" y="1128410"/>
                  <a:pt x="8581094" y="1153261"/>
                </a:cubicBezTo>
                <a:cubicBezTo>
                  <a:pt x="8538621" y="1164812"/>
                  <a:pt x="8511758" y="1169577"/>
                  <a:pt x="8498175" y="1187969"/>
                </a:cubicBezTo>
                <a:lnTo>
                  <a:pt x="8448788" y="1206463"/>
                </a:lnTo>
                <a:lnTo>
                  <a:pt x="8367996" y="1232783"/>
                </a:lnTo>
                <a:cubicBezTo>
                  <a:pt x="8367806" y="1234615"/>
                  <a:pt x="8367614" y="1236446"/>
                  <a:pt x="8367423" y="1238278"/>
                </a:cubicBezTo>
                <a:lnTo>
                  <a:pt x="8359640" y="1246782"/>
                </a:lnTo>
                <a:lnTo>
                  <a:pt x="8346100" y="1266142"/>
                </a:lnTo>
                <a:lnTo>
                  <a:pt x="8318833" y="1292714"/>
                </a:lnTo>
                <a:lnTo>
                  <a:pt x="8317719" y="1291904"/>
                </a:lnTo>
                <a:cubicBezTo>
                  <a:pt x="8314688" y="1290662"/>
                  <a:pt x="8311461" y="1290840"/>
                  <a:pt x="8307730" y="1293984"/>
                </a:cubicBezTo>
                <a:cubicBezTo>
                  <a:pt x="8294903" y="1295590"/>
                  <a:pt x="8255937" y="1295887"/>
                  <a:pt x="8240756" y="1301537"/>
                </a:cubicBezTo>
                <a:cubicBezTo>
                  <a:pt x="8233324" y="1310481"/>
                  <a:pt x="8225256" y="1319366"/>
                  <a:pt x="8216639" y="1327887"/>
                </a:cubicBezTo>
                <a:lnTo>
                  <a:pt x="8211337" y="1332570"/>
                </a:lnTo>
                <a:lnTo>
                  <a:pt x="8211048" y="1332403"/>
                </a:lnTo>
                <a:cubicBezTo>
                  <a:pt x="8209501" y="1332874"/>
                  <a:pt x="8207607" y="1334206"/>
                  <a:pt x="8205085" y="1336831"/>
                </a:cubicBezTo>
                <a:lnTo>
                  <a:pt x="8137554" y="1342145"/>
                </a:lnTo>
                <a:cubicBezTo>
                  <a:pt x="8105705" y="1354688"/>
                  <a:pt x="8080446" y="1339423"/>
                  <a:pt x="8054564" y="1367911"/>
                </a:cubicBezTo>
                <a:cubicBezTo>
                  <a:pt x="8024726" y="1379555"/>
                  <a:pt x="7996957" y="1380148"/>
                  <a:pt x="7973237" y="1397544"/>
                </a:cubicBezTo>
                <a:cubicBezTo>
                  <a:pt x="7961439" y="1393972"/>
                  <a:pt x="7951168" y="1394796"/>
                  <a:pt x="7944198" y="1410276"/>
                </a:cubicBezTo>
                <a:cubicBezTo>
                  <a:pt x="7915673" y="1417804"/>
                  <a:pt x="7905583" y="1403950"/>
                  <a:pt x="7890643" y="1424144"/>
                </a:cubicBezTo>
                <a:cubicBezTo>
                  <a:pt x="7869590" y="1403678"/>
                  <a:pt x="7870757" y="1414314"/>
                  <a:pt x="7864997" y="1425023"/>
                </a:cubicBezTo>
                <a:lnTo>
                  <a:pt x="7864067" y="1426002"/>
                </a:lnTo>
                <a:lnTo>
                  <a:pt x="7861153" y="1423038"/>
                </a:lnTo>
                <a:lnTo>
                  <a:pt x="7844586" y="1429169"/>
                </a:lnTo>
                <a:lnTo>
                  <a:pt x="7840350" y="1432451"/>
                </a:lnTo>
                <a:cubicBezTo>
                  <a:pt x="7837357" y="1434345"/>
                  <a:pt x="7835272" y="1435129"/>
                  <a:pt x="7833722" y="1435148"/>
                </a:cubicBezTo>
                <a:lnTo>
                  <a:pt x="7833492" y="1434901"/>
                </a:lnTo>
                <a:lnTo>
                  <a:pt x="7827413" y="1438043"/>
                </a:lnTo>
                <a:cubicBezTo>
                  <a:pt x="7817294" y="1444069"/>
                  <a:pt x="7807591" y="1450613"/>
                  <a:pt x="7798463" y="1457407"/>
                </a:cubicBezTo>
                <a:cubicBezTo>
                  <a:pt x="7789625" y="1446704"/>
                  <a:pt x="7769649" y="1464040"/>
                  <a:pt x="7759015" y="1458666"/>
                </a:cubicBezTo>
                <a:lnTo>
                  <a:pt x="7752684" y="1444792"/>
                </a:lnTo>
                <a:lnTo>
                  <a:pt x="7747867" y="1447976"/>
                </a:lnTo>
                <a:lnTo>
                  <a:pt x="7738750" y="1456574"/>
                </a:lnTo>
                <a:cubicBezTo>
                  <a:pt x="7737328" y="1457741"/>
                  <a:pt x="7736297" y="1457914"/>
                  <a:pt x="7735619" y="1456320"/>
                </a:cubicBezTo>
                <a:cubicBezTo>
                  <a:pt x="7730006" y="1457852"/>
                  <a:pt x="7711662" y="1464787"/>
                  <a:pt x="7705072" y="1465768"/>
                </a:cubicBezTo>
                <a:lnTo>
                  <a:pt x="7696073" y="1462212"/>
                </a:lnTo>
                <a:lnTo>
                  <a:pt x="7692096" y="1462163"/>
                </a:lnTo>
                <a:lnTo>
                  <a:pt x="7674689" y="1477613"/>
                </a:lnTo>
                <a:lnTo>
                  <a:pt x="7665348" y="1483862"/>
                </a:lnTo>
                <a:lnTo>
                  <a:pt x="7606276" y="1538521"/>
                </a:lnTo>
                <a:lnTo>
                  <a:pt x="7504695" y="1566686"/>
                </a:lnTo>
                <a:cubicBezTo>
                  <a:pt x="7473718" y="1603709"/>
                  <a:pt x="7404436" y="1554658"/>
                  <a:pt x="7401270" y="1597361"/>
                </a:cubicBezTo>
                <a:cubicBezTo>
                  <a:pt x="7369238" y="1613154"/>
                  <a:pt x="7363418" y="1605164"/>
                  <a:pt x="7320321" y="1619535"/>
                </a:cubicBezTo>
                <a:cubicBezTo>
                  <a:pt x="7280514" y="1668809"/>
                  <a:pt x="7198683" y="1708462"/>
                  <a:pt x="7149526" y="1743630"/>
                </a:cubicBezTo>
                <a:cubicBezTo>
                  <a:pt x="7114410" y="1721934"/>
                  <a:pt x="7136043" y="1746476"/>
                  <a:pt x="7105391" y="1752328"/>
                </a:cubicBezTo>
                <a:cubicBezTo>
                  <a:pt x="7119677" y="1779725"/>
                  <a:pt x="7066212" y="1749779"/>
                  <a:pt x="7071654" y="1785091"/>
                </a:cubicBezTo>
                <a:cubicBezTo>
                  <a:pt x="7065905" y="1785038"/>
                  <a:pt x="7060161" y="1783873"/>
                  <a:pt x="7054359" y="1782439"/>
                </a:cubicBezTo>
                <a:lnTo>
                  <a:pt x="7051319" y="1781706"/>
                </a:lnTo>
                <a:lnTo>
                  <a:pt x="7040377" y="1784767"/>
                </a:lnTo>
                <a:lnTo>
                  <a:pt x="7035771" y="1778137"/>
                </a:lnTo>
                <a:lnTo>
                  <a:pt x="7018208" y="1777373"/>
                </a:lnTo>
                <a:cubicBezTo>
                  <a:pt x="7011866" y="1778247"/>
                  <a:pt x="7005318" y="1780539"/>
                  <a:pt x="6998493" y="1785098"/>
                </a:cubicBezTo>
                <a:cubicBezTo>
                  <a:pt x="6983689" y="1806072"/>
                  <a:pt x="6952865" y="1800516"/>
                  <a:pt x="6928288" y="1811732"/>
                </a:cubicBezTo>
                <a:lnTo>
                  <a:pt x="6917773" y="1820666"/>
                </a:lnTo>
                <a:lnTo>
                  <a:pt x="6881789" y="1828309"/>
                </a:lnTo>
                <a:lnTo>
                  <a:pt x="6879926" y="1830591"/>
                </a:lnTo>
                <a:cubicBezTo>
                  <a:pt x="6873880" y="1832712"/>
                  <a:pt x="6861049" y="1834739"/>
                  <a:pt x="6845508" y="1841035"/>
                </a:cubicBezTo>
                <a:lnTo>
                  <a:pt x="6786683" y="1868367"/>
                </a:lnTo>
                <a:lnTo>
                  <a:pt x="6773874" y="1863267"/>
                </a:lnTo>
                <a:lnTo>
                  <a:pt x="6771241" y="1859449"/>
                </a:lnTo>
                <a:lnTo>
                  <a:pt x="6755065" y="1866822"/>
                </a:lnTo>
                <a:lnTo>
                  <a:pt x="6740854" y="1865352"/>
                </a:lnTo>
                <a:lnTo>
                  <a:pt x="6730997" y="1874155"/>
                </a:lnTo>
                <a:lnTo>
                  <a:pt x="6714212" y="1876293"/>
                </a:lnTo>
                <a:cubicBezTo>
                  <a:pt x="6707919" y="1876308"/>
                  <a:pt x="6700834" y="1876122"/>
                  <a:pt x="6693130" y="1876808"/>
                </a:cubicBezTo>
                <a:lnTo>
                  <a:pt x="6674405" y="1873459"/>
                </a:lnTo>
                <a:lnTo>
                  <a:pt x="6647714" y="1878941"/>
                </a:lnTo>
                <a:cubicBezTo>
                  <a:pt x="6627122" y="1883360"/>
                  <a:pt x="6607220" y="1886896"/>
                  <a:pt x="6586613" y="1887053"/>
                </a:cubicBezTo>
                <a:cubicBezTo>
                  <a:pt x="6572205" y="1895536"/>
                  <a:pt x="6557706" y="1900239"/>
                  <a:pt x="6540424" y="1893269"/>
                </a:cubicBezTo>
                <a:cubicBezTo>
                  <a:pt x="6497538" y="1902769"/>
                  <a:pt x="6490601" y="1917381"/>
                  <a:pt x="6460034" y="1911286"/>
                </a:cubicBezTo>
                <a:cubicBezTo>
                  <a:pt x="6453811" y="1919532"/>
                  <a:pt x="6449254" y="1924158"/>
                  <a:pt x="6445449" y="1926499"/>
                </a:cubicBezTo>
                <a:cubicBezTo>
                  <a:pt x="6434030" y="1933525"/>
                  <a:pt x="6429411" y="1919994"/>
                  <a:pt x="6407092" y="1921993"/>
                </a:cubicBezTo>
                <a:cubicBezTo>
                  <a:pt x="6382682" y="1922166"/>
                  <a:pt x="6418607" y="1903450"/>
                  <a:pt x="6396332" y="1907025"/>
                </a:cubicBezTo>
                <a:cubicBezTo>
                  <a:pt x="6376015" y="1918727"/>
                  <a:pt x="6367614" y="1898795"/>
                  <a:pt x="6347048" y="1912130"/>
                </a:cubicBezTo>
                <a:cubicBezTo>
                  <a:pt x="6360109" y="1925598"/>
                  <a:pt x="6297691" y="1920276"/>
                  <a:pt x="6302270" y="1933613"/>
                </a:cubicBezTo>
                <a:cubicBezTo>
                  <a:pt x="6272680" y="1919839"/>
                  <a:pt x="6273323" y="1945036"/>
                  <a:pt x="6243078" y="1945644"/>
                </a:cubicBezTo>
                <a:cubicBezTo>
                  <a:pt x="6226744" y="1941607"/>
                  <a:pt x="6216828" y="1942552"/>
                  <a:pt x="6207738" y="1953011"/>
                </a:cubicBezTo>
                <a:cubicBezTo>
                  <a:pt x="6131633" y="1932600"/>
                  <a:pt x="6170923" y="1959774"/>
                  <a:pt x="6108781" y="1959474"/>
                </a:cubicBezTo>
                <a:lnTo>
                  <a:pt x="6103698" y="1959304"/>
                </a:lnTo>
                <a:lnTo>
                  <a:pt x="6087017" y="1969078"/>
                </a:lnTo>
                <a:cubicBezTo>
                  <a:pt x="6086783" y="1969912"/>
                  <a:pt x="6086547" y="1970745"/>
                  <a:pt x="6086313" y="1971580"/>
                </a:cubicBezTo>
                <a:lnTo>
                  <a:pt x="6024291" y="1966761"/>
                </a:lnTo>
                <a:lnTo>
                  <a:pt x="6016853" y="1970526"/>
                </a:lnTo>
                <a:lnTo>
                  <a:pt x="5975404" y="1961749"/>
                </a:lnTo>
                <a:lnTo>
                  <a:pt x="5954536" y="1960220"/>
                </a:lnTo>
                <a:lnTo>
                  <a:pt x="5917280" y="1954478"/>
                </a:lnTo>
                <a:lnTo>
                  <a:pt x="5914232" y="1956919"/>
                </a:lnTo>
                <a:lnTo>
                  <a:pt x="5906850" y="1954702"/>
                </a:lnTo>
                <a:lnTo>
                  <a:pt x="5901461" y="1957577"/>
                </a:lnTo>
                <a:lnTo>
                  <a:pt x="5895317" y="1956828"/>
                </a:lnTo>
                <a:cubicBezTo>
                  <a:pt x="5883595" y="1958629"/>
                  <a:pt x="5844137" y="1966833"/>
                  <a:pt x="5831128" y="1968382"/>
                </a:cubicBezTo>
                <a:lnTo>
                  <a:pt x="5817261" y="1966124"/>
                </a:lnTo>
                <a:lnTo>
                  <a:pt x="5806791" y="1974713"/>
                </a:lnTo>
                <a:lnTo>
                  <a:pt x="5762574" y="1976973"/>
                </a:lnTo>
                <a:lnTo>
                  <a:pt x="5747297" y="1970252"/>
                </a:lnTo>
                <a:lnTo>
                  <a:pt x="5733169" y="1965433"/>
                </a:lnTo>
                <a:lnTo>
                  <a:pt x="5731338" y="1965447"/>
                </a:lnTo>
                <a:lnTo>
                  <a:pt x="5712957" y="1965596"/>
                </a:lnTo>
                <a:lnTo>
                  <a:pt x="5678760" y="1965873"/>
                </a:lnTo>
                <a:cubicBezTo>
                  <a:pt x="5656934" y="1966331"/>
                  <a:pt x="5634795" y="1967772"/>
                  <a:pt x="5612457" y="1972287"/>
                </a:cubicBezTo>
                <a:cubicBezTo>
                  <a:pt x="5527023" y="1949966"/>
                  <a:pt x="5534401" y="1947926"/>
                  <a:pt x="5462439" y="1941766"/>
                </a:cubicBezTo>
                <a:cubicBezTo>
                  <a:pt x="5427425" y="1917624"/>
                  <a:pt x="5291183" y="1960519"/>
                  <a:pt x="5249426" y="1957993"/>
                </a:cubicBezTo>
                <a:cubicBezTo>
                  <a:pt x="5146406" y="1973328"/>
                  <a:pt x="4927624" y="2044719"/>
                  <a:pt x="4795460" y="2018541"/>
                </a:cubicBezTo>
                <a:cubicBezTo>
                  <a:pt x="4762844" y="2022395"/>
                  <a:pt x="4718233" y="2031407"/>
                  <a:pt x="4698875" y="2031693"/>
                </a:cubicBezTo>
                <a:lnTo>
                  <a:pt x="4635334" y="2035504"/>
                </a:lnTo>
                <a:lnTo>
                  <a:pt x="4529228" y="2076609"/>
                </a:lnTo>
                <a:cubicBezTo>
                  <a:pt x="4475152" y="2050383"/>
                  <a:pt x="4475600" y="2080729"/>
                  <a:pt x="4408461" y="2090939"/>
                </a:cubicBezTo>
                <a:cubicBezTo>
                  <a:pt x="4383821" y="2082708"/>
                  <a:pt x="4268804" y="2082966"/>
                  <a:pt x="4254651" y="2101730"/>
                </a:cubicBezTo>
                <a:cubicBezTo>
                  <a:pt x="4238862" y="2106286"/>
                  <a:pt x="4220313" y="2100544"/>
                  <a:pt x="4213233" y="2120326"/>
                </a:cubicBezTo>
                <a:cubicBezTo>
                  <a:pt x="4201430" y="2144259"/>
                  <a:pt x="4145731" y="2110137"/>
                  <a:pt x="4153938" y="2137520"/>
                </a:cubicBezTo>
                <a:cubicBezTo>
                  <a:pt x="4114396" y="2114195"/>
                  <a:pt x="4083806" y="2164553"/>
                  <a:pt x="4050969" y="2177971"/>
                </a:cubicBezTo>
                <a:cubicBezTo>
                  <a:pt x="4019767" y="2177378"/>
                  <a:pt x="4005088" y="2190554"/>
                  <a:pt x="3933162" y="2199509"/>
                </a:cubicBezTo>
                <a:cubicBezTo>
                  <a:pt x="3898830" y="2172322"/>
                  <a:pt x="3861284" y="2221170"/>
                  <a:pt x="3797609" y="2185813"/>
                </a:cubicBezTo>
                <a:cubicBezTo>
                  <a:pt x="3795667" y="2189772"/>
                  <a:pt x="3776702" y="2186188"/>
                  <a:pt x="3723511" y="2185401"/>
                </a:cubicBezTo>
                <a:cubicBezTo>
                  <a:pt x="3670320" y="2184613"/>
                  <a:pt x="3558625" y="2184230"/>
                  <a:pt x="3478465" y="2181087"/>
                </a:cubicBezTo>
                <a:cubicBezTo>
                  <a:pt x="3387474" y="2181789"/>
                  <a:pt x="3428499" y="2219948"/>
                  <a:pt x="3308996" y="2177978"/>
                </a:cubicBezTo>
                <a:cubicBezTo>
                  <a:pt x="3299910" y="2200517"/>
                  <a:pt x="3285785" y="2202748"/>
                  <a:pt x="3260282" y="2194479"/>
                </a:cubicBezTo>
                <a:cubicBezTo>
                  <a:pt x="3216295" y="2196427"/>
                  <a:pt x="3227371" y="2250251"/>
                  <a:pt x="3178557" y="2221451"/>
                </a:cubicBezTo>
                <a:cubicBezTo>
                  <a:pt x="3146795" y="2234329"/>
                  <a:pt x="3117401" y="2220418"/>
                  <a:pt x="3097074" y="2229837"/>
                </a:cubicBezTo>
                <a:lnTo>
                  <a:pt x="3029944" y="2248531"/>
                </a:lnTo>
                <a:cubicBezTo>
                  <a:pt x="2992804" y="2254069"/>
                  <a:pt x="2982389" y="2213943"/>
                  <a:pt x="2964870" y="2251389"/>
                </a:cubicBezTo>
                <a:lnTo>
                  <a:pt x="2931496" y="2243024"/>
                </a:lnTo>
                <a:lnTo>
                  <a:pt x="2892959" y="2233969"/>
                </a:lnTo>
                <a:cubicBezTo>
                  <a:pt x="2872669" y="2227791"/>
                  <a:pt x="2882203" y="2234774"/>
                  <a:pt x="2839074" y="2225008"/>
                </a:cubicBezTo>
                <a:cubicBezTo>
                  <a:pt x="2811442" y="2251884"/>
                  <a:pt x="2766379" y="2232117"/>
                  <a:pt x="2693779" y="2231570"/>
                </a:cubicBezTo>
                <a:lnTo>
                  <a:pt x="2523799" y="2236547"/>
                </a:lnTo>
                <a:cubicBezTo>
                  <a:pt x="2466172" y="2242686"/>
                  <a:pt x="2414634" y="2227724"/>
                  <a:pt x="2340069" y="2220699"/>
                </a:cubicBezTo>
                <a:cubicBezTo>
                  <a:pt x="2265503" y="2213674"/>
                  <a:pt x="2139796" y="2191971"/>
                  <a:pt x="2076408" y="2194398"/>
                </a:cubicBezTo>
                <a:cubicBezTo>
                  <a:pt x="2032508" y="2197562"/>
                  <a:pt x="2027933" y="2185141"/>
                  <a:pt x="1983593" y="2219360"/>
                </a:cubicBezTo>
                <a:cubicBezTo>
                  <a:pt x="1947094" y="2209205"/>
                  <a:pt x="1890960" y="2218305"/>
                  <a:pt x="1853105" y="2214141"/>
                </a:cubicBezTo>
                <a:cubicBezTo>
                  <a:pt x="1825748" y="2216625"/>
                  <a:pt x="1783192" y="2179879"/>
                  <a:pt x="1748511" y="2178472"/>
                </a:cubicBezTo>
                <a:cubicBezTo>
                  <a:pt x="1703498" y="2196202"/>
                  <a:pt x="1694831" y="2157630"/>
                  <a:pt x="1633422" y="2143415"/>
                </a:cubicBezTo>
                <a:cubicBezTo>
                  <a:pt x="1607630" y="2161065"/>
                  <a:pt x="1579060" y="2145077"/>
                  <a:pt x="1558946" y="2128843"/>
                </a:cubicBezTo>
                <a:cubicBezTo>
                  <a:pt x="1499069" y="2134267"/>
                  <a:pt x="1452565" y="2133855"/>
                  <a:pt x="1385344" y="2124817"/>
                </a:cubicBezTo>
                <a:cubicBezTo>
                  <a:pt x="1312492" y="2145463"/>
                  <a:pt x="1299315" y="2122756"/>
                  <a:pt x="1227473" y="2113291"/>
                </a:cubicBezTo>
                <a:cubicBezTo>
                  <a:pt x="1199075" y="2120045"/>
                  <a:pt x="1149241" y="2095660"/>
                  <a:pt x="1088711" y="2097947"/>
                </a:cubicBezTo>
                <a:cubicBezTo>
                  <a:pt x="1048569" y="2095382"/>
                  <a:pt x="1091396" y="2061344"/>
                  <a:pt x="939259" y="2073411"/>
                </a:cubicBezTo>
                <a:cubicBezTo>
                  <a:pt x="930603" y="2080267"/>
                  <a:pt x="912274" y="2072716"/>
                  <a:pt x="914345" y="2063135"/>
                </a:cubicBezTo>
                <a:cubicBezTo>
                  <a:pt x="904674" y="2065915"/>
                  <a:pt x="881392" y="2083881"/>
                  <a:pt x="879393" y="2068419"/>
                </a:cubicBezTo>
                <a:cubicBezTo>
                  <a:pt x="831068" y="2065554"/>
                  <a:pt x="782797" y="2073516"/>
                  <a:pt x="739242" y="2091539"/>
                </a:cubicBezTo>
                <a:cubicBezTo>
                  <a:pt x="713063" y="2085924"/>
                  <a:pt x="685973" y="2097939"/>
                  <a:pt x="628509" y="2108134"/>
                </a:cubicBezTo>
                <a:cubicBezTo>
                  <a:pt x="575136" y="2076613"/>
                  <a:pt x="570057" y="2131408"/>
                  <a:pt x="508046" y="2109851"/>
                </a:cubicBezTo>
                <a:cubicBezTo>
                  <a:pt x="473420" y="2105939"/>
                  <a:pt x="433697" y="2091842"/>
                  <a:pt x="408793" y="2105335"/>
                </a:cubicBezTo>
                <a:cubicBezTo>
                  <a:pt x="383633" y="2099507"/>
                  <a:pt x="299763" y="2118030"/>
                  <a:pt x="259142" y="2115883"/>
                </a:cubicBezTo>
                <a:cubicBezTo>
                  <a:pt x="191085" y="2103328"/>
                  <a:pt x="127146" y="2128850"/>
                  <a:pt x="91266" y="2135533"/>
                </a:cubicBezTo>
                <a:cubicBezTo>
                  <a:pt x="55346" y="2131669"/>
                  <a:pt x="37547" y="2122850"/>
                  <a:pt x="12251" y="2121489"/>
                </a:cubicBezTo>
                <a:lnTo>
                  <a:pt x="0" y="2122164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786B0A-7B46-66BF-793B-90A5CDAD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7" y="609600"/>
            <a:ext cx="5915197" cy="1330519"/>
          </a:xfrm>
        </p:spPr>
        <p:txBody>
          <a:bodyPr>
            <a:normAutofit/>
          </a:bodyPr>
          <a:lstStyle/>
          <a:p>
            <a:r>
              <a:rPr lang="ru-RU" dirty="0"/>
              <a:t>Список используемых источников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D9633-D9A6-4452-9B35-9DA3EB14C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037" y="2549718"/>
            <a:ext cx="5747857" cy="35529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ru-RU" altLang="ru-RU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ГОСТ 7328-2001.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Гири образцовые и рабочие общего назначения. Технические условия. – М.: Стандартинформ, 2002. </a:t>
            </a:r>
            <a:r>
              <a:rPr kumimoji="0" lang="en-US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https://docs.cntd.ru/document/1200022683</a:t>
            </a:r>
            <a:endParaRPr kumimoji="0" lang="ru-RU" altLang="ru-RU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ru-RU" altLang="ru-RU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ГОСТ 8.006-2013.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Государственная система обеспечения единства измерений. Гири. Общие технические требования. – М.: Стандартинформ, 2014. </a:t>
            </a:r>
            <a:r>
              <a:rPr kumimoji="0" lang="en-US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https://docs.cntd.ru/document/1200103847</a:t>
            </a:r>
            <a:endParaRPr kumimoji="0" lang="ru-RU" altLang="ru-RU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Кузнецов, В.Д. 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Металлургия: учебник для вузов.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М.: Академия, 2016. </a:t>
            </a:r>
            <a:r>
              <a:rPr kumimoji="0" lang="en-US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https://search.rsl.ru/ru/record/01007951888</a:t>
            </a:r>
            <a:endParaRPr kumimoji="0" lang="ru-RU" altLang="ru-RU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Якушев, А.М. </a:t>
            </a:r>
            <a:r>
              <a:rPr kumimoji="0" lang="ru-RU" altLang="ru-RU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Литейное производство: учебное пособие.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СПб.: Питер, 2018. </a:t>
            </a:r>
            <a:r>
              <a:rPr kumimoji="0" lang="en-US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https://www.litres.ru/a-m-yakushev/liteynoe-proizvodstvo/</a:t>
            </a:r>
            <a:endParaRPr kumimoji="0" lang="ru-RU" altLang="ru-RU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ru-RU" altLang="ru-RU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Справочник по металлургии и литейному делу.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Под ред. И.П. Бардина. – М.: Машиностроение, 2010. </a:t>
            </a:r>
            <a:r>
              <a:rPr kumimoji="0" lang="en-US" altLang="ru-RU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https://www.ozon.ru/product/spravochnik-po-metallurgii-i-liteynomu-delu-142546097</a:t>
            </a:r>
            <a:endParaRPr kumimoji="0" lang="ru-RU" altLang="ru-RU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FFEA99-E831-4C3B-8D16-0EA4AB33F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95584" y="610517"/>
            <a:ext cx="4010943" cy="563696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жара, пожар, строительство, плам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04D33AE-9A5D-BB2D-5075-0AC030A70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7" r="-1" b="-1"/>
          <a:stretch>
            <a:fillRect/>
          </a:stretch>
        </p:blipFill>
        <p:spPr>
          <a:xfrm>
            <a:off x="7761092" y="771383"/>
            <a:ext cx="3684567" cy="5311922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B9FD11D-7561-43C8-BE54-00D7DCF0E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5391" y="5800300"/>
            <a:ext cx="5736610" cy="1057702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4114838 w 5741575"/>
              <a:gd name="connsiteY74" fmla="*/ 238165 h 955271"/>
              <a:gd name="connsiteX75" fmla="*/ 4271023 w 5741575"/>
              <a:gd name="connsiteY75" fmla="*/ 241959 h 955271"/>
              <a:gd name="connsiteX76" fmla="*/ 4367397 w 5741575"/>
              <a:gd name="connsiteY76" fmla="*/ 271442 h 955271"/>
              <a:gd name="connsiteX77" fmla="*/ 4495366 w 5741575"/>
              <a:gd name="connsiteY77" fmla="*/ 271618 h 955271"/>
              <a:gd name="connsiteX78" fmla="*/ 4517347 w 5741575"/>
              <a:gd name="connsiteY78" fmla="*/ 275639 h 955271"/>
              <a:gd name="connsiteX79" fmla="*/ 4546116 w 5741575"/>
              <a:gd name="connsiteY79" fmla="*/ 268568 h 955271"/>
              <a:gd name="connsiteX80" fmla="*/ 4661259 w 5741575"/>
              <a:gd name="connsiteY80" fmla="*/ 238966 h 955271"/>
              <a:gd name="connsiteX81" fmla="*/ 4750403 w 5741575"/>
              <a:gd name="connsiteY81" fmla="*/ 204364 h 955271"/>
              <a:gd name="connsiteX82" fmla="*/ 4867614 w 5741575"/>
              <a:gd name="connsiteY82" fmla="*/ 208668 h 955271"/>
              <a:gd name="connsiteX83" fmla="*/ 4937036 w 5741575"/>
              <a:gd name="connsiteY83" fmla="*/ 195446 h 955271"/>
              <a:gd name="connsiteX84" fmla="*/ 5047626 w 5741575"/>
              <a:gd name="connsiteY84" fmla="*/ 149604 h 955271"/>
              <a:gd name="connsiteX85" fmla="*/ 5200247 w 5741575"/>
              <a:gd name="connsiteY85" fmla="*/ 142695 h 955271"/>
              <a:gd name="connsiteX86" fmla="*/ 5235691 w 5741575"/>
              <a:gd name="connsiteY86" fmla="*/ 173330 h 955271"/>
              <a:gd name="connsiteX87" fmla="*/ 5280133 w 5741575"/>
              <a:gd name="connsiteY87" fmla="*/ 189342 h 955271"/>
              <a:gd name="connsiteX88" fmla="*/ 5291963 w 5741575"/>
              <a:gd name="connsiteY88" fmla="*/ 139446 h 955271"/>
              <a:gd name="connsiteX89" fmla="*/ 5418472 w 5741575"/>
              <a:gd name="connsiteY89" fmla="*/ 89163 h 955271"/>
              <a:gd name="connsiteX90" fmla="*/ 5482354 w 5741575"/>
              <a:gd name="connsiteY90" fmla="*/ 69470 h 955271"/>
              <a:gd name="connsiteX91" fmla="*/ 5583280 w 5741575"/>
              <a:gd name="connsiteY91" fmla="*/ 49787 h 955271"/>
              <a:gd name="connsiteX92" fmla="*/ 5613766 w 5741575"/>
              <a:gd name="connsiteY92" fmla="*/ 41855 h 955271"/>
              <a:gd name="connsiteX93" fmla="*/ 5684952 w 5741575"/>
              <a:gd name="connsiteY93" fmla="*/ 26088 h 955271"/>
              <a:gd name="connsiteX94" fmla="*/ 5741575 w 5741575"/>
              <a:gd name="connsiteY9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873778 w 5741575"/>
              <a:gd name="connsiteY38" fmla="*/ 530130 h 955271"/>
              <a:gd name="connsiteX39" fmla="*/ 1988411 w 5741575"/>
              <a:gd name="connsiteY39" fmla="*/ 491599 h 955271"/>
              <a:gd name="connsiteX40" fmla="*/ 2085507 w 5741575"/>
              <a:gd name="connsiteY40" fmla="*/ 498527 h 955271"/>
              <a:gd name="connsiteX41" fmla="*/ 2090767 w 5741575"/>
              <a:gd name="connsiteY41" fmla="*/ 490616 h 955271"/>
              <a:gd name="connsiteX42" fmla="*/ 2151143 w 5741575"/>
              <a:gd name="connsiteY42" fmla="*/ 478332 h 955271"/>
              <a:gd name="connsiteX43" fmla="*/ 2378710 w 5741575"/>
              <a:gd name="connsiteY43" fmla="*/ 477570 h 955271"/>
              <a:gd name="connsiteX44" fmla="*/ 2496256 w 5741575"/>
              <a:gd name="connsiteY44" fmla="*/ 452396 h 955271"/>
              <a:gd name="connsiteX45" fmla="*/ 2535387 w 5741575"/>
              <a:gd name="connsiteY45" fmla="*/ 436645 h 955271"/>
              <a:gd name="connsiteX46" fmla="*/ 2601109 w 5741575"/>
              <a:gd name="connsiteY46" fmla="*/ 410678 h 955271"/>
              <a:gd name="connsiteX47" fmla="*/ 2643855 w 5741575"/>
              <a:gd name="connsiteY47" fmla="*/ 374482 h 955271"/>
              <a:gd name="connsiteX48" fmla="*/ 2657726 w 5741575"/>
              <a:gd name="connsiteY48" fmla="*/ 365841 h 955271"/>
              <a:gd name="connsiteX49" fmla="*/ 2687125 w 5741575"/>
              <a:gd name="connsiteY49" fmla="*/ 366820 h 955271"/>
              <a:gd name="connsiteX50" fmla="*/ 2697479 w 5741575"/>
              <a:gd name="connsiteY50" fmla="*/ 361430 h 955271"/>
              <a:gd name="connsiteX51" fmla="*/ 2701547 w 5741575"/>
              <a:gd name="connsiteY51" fmla="*/ 361545 h 955271"/>
              <a:gd name="connsiteX52" fmla="*/ 2711054 w 5741575"/>
              <a:gd name="connsiteY52" fmla="*/ 360597 h 955271"/>
              <a:gd name="connsiteX53" fmla="*/ 2710438 w 5741575"/>
              <a:gd name="connsiteY53" fmla="*/ 366958 h 955271"/>
              <a:gd name="connsiteX54" fmla="*/ 2722936 w 5741575"/>
              <a:gd name="connsiteY54" fmla="*/ 377633 h 955271"/>
              <a:gd name="connsiteX55" fmla="*/ 2777227 w 5741575"/>
              <a:gd name="connsiteY55" fmla="*/ 368972 h 955271"/>
              <a:gd name="connsiteX56" fmla="*/ 2779510 w 5741575"/>
              <a:gd name="connsiteY56" fmla="*/ 361652 h 955271"/>
              <a:gd name="connsiteX57" fmla="*/ 2786278 w 5741575"/>
              <a:gd name="connsiteY57" fmla="*/ 359869 h 955271"/>
              <a:gd name="connsiteX58" fmla="*/ 2792101 w 5741575"/>
              <a:gd name="connsiteY58" fmla="*/ 365927 h 955271"/>
              <a:gd name="connsiteX59" fmla="*/ 2885545 w 5741575"/>
              <a:gd name="connsiteY59" fmla="*/ 372818 h 955271"/>
              <a:gd name="connsiteX60" fmla="*/ 3009558 w 5741575"/>
              <a:gd name="connsiteY60" fmla="*/ 370573 h 955271"/>
              <a:gd name="connsiteX61" fmla="*/ 3095010 w 5741575"/>
              <a:gd name="connsiteY61" fmla="*/ 332454 h 955271"/>
              <a:gd name="connsiteX62" fmla="*/ 3103742 w 5741575"/>
              <a:gd name="connsiteY62" fmla="*/ 337974 h 955271"/>
              <a:gd name="connsiteX63" fmla="*/ 3165093 w 5741575"/>
              <a:gd name="connsiteY63" fmla="*/ 329459 h 955271"/>
              <a:gd name="connsiteX64" fmla="*/ 3373785 w 5741575"/>
              <a:gd name="connsiteY64" fmla="*/ 255680 h 955271"/>
              <a:gd name="connsiteX65" fmla="*/ 3493851 w 5741575"/>
              <a:gd name="connsiteY65" fmla="*/ 240255 h 955271"/>
              <a:gd name="connsiteX66" fmla="*/ 3537470 w 5741575"/>
              <a:gd name="connsiteY66" fmla="*/ 241867 h 955271"/>
              <a:gd name="connsiteX67" fmla="*/ 3610489 w 5741575"/>
              <a:gd name="connsiteY67" fmla="*/ 244128 h 955271"/>
              <a:gd name="connsiteX68" fmla="*/ 3667539 w 5741575"/>
              <a:gd name="connsiteY68" fmla="*/ 263271 h 955271"/>
              <a:gd name="connsiteX69" fmla="*/ 3727614 w 5741575"/>
              <a:gd name="connsiteY69" fmla="*/ 258245 h 955271"/>
              <a:gd name="connsiteX70" fmla="*/ 3738369 w 5741575"/>
              <a:gd name="connsiteY70" fmla="*/ 234506 h 955271"/>
              <a:gd name="connsiteX71" fmla="*/ 3803670 w 5741575"/>
              <a:gd name="connsiteY71" fmla="*/ 236457 h 955271"/>
              <a:gd name="connsiteX72" fmla="*/ 3903080 w 5741575"/>
              <a:gd name="connsiteY72" fmla="*/ 241890 h 955271"/>
              <a:gd name="connsiteX73" fmla="*/ 4114838 w 5741575"/>
              <a:gd name="connsiteY73" fmla="*/ 238165 h 955271"/>
              <a:gd name="connsiteX74" fmla="*/ 4271023 w 5741575"/>
              <a:gd name="connsiteY74" fmla="*/ 241959 h 955271"/>
              <a:gd name="connsiteX75" fmla="*/ 4367397 w 5741575"/>
              <a:gd name="connsiteY75" fmla="*/ 271442 h 955271"/>
              <a:gd name="connsiteX76" fmla="*/ 4495366 w 5741575"/>
              <a:gd name="connsiteY76" fmla="*/ 271618 h 955271"/>
              <a:gd name="connsiteX77" fmla="*/ 4517347 w 5741575"/>
              <a:gd name="connsiteY77" fmla="*/ 275639 h 955271"/>
              <a:gd name="connsiteX78" fmla="*/ 4546116 w 5741575"/>
              <a:gd name="connsiteY78" fmla="*/ 268568 h 955271"/>
              <a:gd name="connsiteX79" fmla="*/ 4661259 w 5741575"/>
              <a:gd name="connsiteY79" fmla="*/ 238966 h 955271"/>
              <a:gd name="connsiteX80" fmla="*/ 4750403 w 5741575"/>
              <a:gd name="connsiteY80" fmla="*/ 204364 h 955271"/>
              <a:gd name="connsiteX81" fmla="*/ 4867614 w 5741575"/>
              <a:gd name="connsiteY81" fmla="*/ 208668 h 955271"/>
              <a:gd name="connsiteX82" fmla="*/ 4937036 w 5741575"/>
              <a:gd name="connsiteY82" fmla="*/ 195446 h 955271"/>
              <a:gd name="connsiteX83" fmla="*/ 5047626 w 5741575"/>
              <a:gd name="connsiteY83" fmla="*/ 149604 h 955271"/>
              <a:gd name="connsiteX84" fmla="*/ 5200247 w 5741575"/>
              <a:gd name="connsiteY84" fmla="*/ 142695 h 955271"/>
              <a:gd name="connsiteX85" fmla="*/ 5235691 w 5741575"/>
              <a:gd name="connsiteY85" fmla="*/ 173330 h 955271"/>
              <a:gd name="connsiteX86" fmla="*/ 5280133 w 5741575"/>
              <a:gd name="connsiteY86" fmla="*/ 189342 h 955271"/>
              <a:gd name="connsiteX87" fmla="*/ 5291963 w 5741575"/>
              <a:gd name="connsiteY87" fmla="*/ 139446 h 955271"/>
              <a:gd name="connsiteX88" fmla="*/ 5418472 w 5741575"/>
              <a:gd name="connsiteY88" fmla="*/ 89163 h 955271"/>
              <a:gd name="connsiteX89" fmla="*/ 5482354 w 5741575"/>
              <a:gd name="connsiteY89" fmla="*/ 69470 h 955271"/>
              <a:gd name="connsiteX90" fmla="*/ 5583280 w 5741575"/>
              <a:gd name="connsiteY90" fmla="*/ 49787 h 955271"/>
              <a:gd name="connsiteX91" fmla="*/ 5613766 w 5741575"/>
              <a:gd name="connsiteY91" fmla="*/ 41855 h 955271"/>
              <a:gd name="connsiteX92" fmla="*/ 5684952 w 5741575"/>
              <a:gd name="connsiteY92" fmla="*/ 26088 h 955271"/>
              <a:gd name="connsiteX93" fmla="*/ 5741575 w 5741575"/>
              <a:gd name="connsiteY9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924063 w 5741575"/>
              <a:gd name="connsiteY24" fmla="*/ 770210 h 955271"/>
              <a:gd name="connsiteX25" fmla="*/ 1212574 w 5741575"/>
              <a:gd name="connsiteY25" fmla="*/ 724238 h 955271"/>
              <a:gd name="connsiteX26" fmla="*/ 1280768 w 5741575"/>
              <a:gd name="connsiteY26" fmla="*/ 699122 h 955271"/>
              <a:gd name="connsiteX27" fmla="*/ 1352027 w 5741575"/>
              <a:gd name="connsiteY27" fmla="*/ 704323 h 955271"/>
              <a:gd name="connsiteX28" fmla="*/ 1374314 w 5741575"/>
              <a:gd name="connsiteY28" fmla="*/ 688815 h 955271"/>
              <a:gd name="connsiteX29" fmla="*/ 1378034 w 5741575"/>
              <a:gd name="connsiteY29" fmla="*/ 685842 h 955271"/>
              <a:gd name="connsiteX30" fmla="*/ 1395604 w 5741575"/>
              <a:gd name="connsiteY30" fmla="*/ 680460 h 955271"/>
              <a:gd name="connsiteX31" fmla="*/ 1397206 w 5741575"/>
              <a:gd name="connsiteY31" fmla="*/ 670793 h 955271"/>
              <a:gd name="connsiteX32" fmla="*/ 1421250 w 5741575"/>
              <a:gd name="connsiteY32" fmla="*/ 656855 h 955271"/>
              <a:gd name="connsiteX33" fmla="*/ 1454524 w 5741575"/>
              <a:gd name="connsiteY33" fmla="*/ 649224 h 955271"/>
              <a:gd name="connsiteX34" fmla="*/ 1616217 w 5741575"/>
              <a:gd name="connsiteY34" fmla="*/ 622107 h 955271"/>
              <a:gd name="connsiteX35" fmla="*/ 1710928 w 5741575"/>
              <a:gd name="connsiteY35" fmla="*/ 600666 h 955271"/>
              <a:gd name="connsiteX36" fmla="*/ 1743718 w 5741575"/>
              <a:gd name="connsiteY36" fmla="*/ 584327 h 955271"/>
              <a:gd name="connsiteX37" fmla="*/ 1873778 w 5741575"/>
              <a:gd name="connsiteY37" fmla="*/ 530130 h 955271"/>
              <a:gd name="connsiteX38" fmla="*/ 1988411 w 5741575"/>
              <a:gd name="connsiteY38" fmla="*/ 491599 h 955271"/>
              <a:gd name="connsiteX39" fmla="*/ 2085507 w 5741575"/>
              <a:gd name="connsiteY39" fmla="*/ 498527 h 955271"/>
              <a:gd name="connsiteX40" fmla="*/ 2090767 w 5741575"/>
              <a:gd name="connsiteY40" fmla="*/ 490616 h 955271"/>
              <a:gd name="connsiteX41" fmla="*/ 2151143 w 5741575"/>
              <a:gd name="connsiteY41" fmla="*/ 478332 h 955271"/>
              <a:gd name="connsiteX42" fmla="*/ 2378710 w 5741575"/>
              <a:gd name="connsiteY42" fmla="*/ 477570 h 955271"/>
              <a:gd name="connsiteX43" fmla="*/ 2496256 w 5741575"/>
              <a:gd name="connsiteY43" fmla="*/ 452396 h 955271"/>
              <a:gd name="connsiteX44" fmla="*/ 2535387 w 5741575"/>
              <a:gd name="connsiteY44" fmla="*/ 436645 h 955271"/>
              <a:gd name="connsiteX45" fmla="*/ 2601109 w 5741575"/>
              <a:gd name="connsiteY45" fmla="*/ 410678 h 955271"/>
              <a:gd name="connsiteX46" fmla="*/ 2643855 w 5741575"/>
              <a:gd name="connsiteY46" fmla="*/ 374482 h 955271"/>
              <a:gd name="connsiteX47" fmla="*/ 2657726 w 5741575"/>
              <a:gd name="connsiteY47" fmla="*/ 365841 h 955271"/>
              <a:gd name="connsiteX48" fmla="*/ 2687125 w 5741575"/>
              <a:gd name="connsiteY48" fmla="*/ 366820 h 955271"/>
              <a:gd name="connsiteX49" fmla="*/ 2697479 w 5741575"/>
              <a:gd name="connsiteY49" fmla="*/ 361430 h 955271"/>
              <a:gd name="connsiteX50" fmla="*/ 2701547 w 5741575"/>
              <a:gd name="connsiteY50" fmla="*/ 361545 h 955271"/>
              <a:gd name="connsiteX51" fmla="*/ 2711054 w 5741575"/>
              <a:gd name="connsiteY51" fmla="*/ 360597 h 955271"/>
              <a:gd name="connsiteX52" fmla="*/ 2710438 w 5741575"/>
              <a:gd name="connsiteY52" fmla="*/ 366958 h 955271"/>
              <a:gd name="connsiteX53" fmla="*/ 2722936 w 5741575"/>
              <a:gd name="connsiteY53" fmla="*/ 377633 h 955271"/>
              <a:gd name="connsiteX54" fmla="*/ 2777227 w 5741575"/>
              <a:gd name="connsiteY54" fmla="*/ 368972 h 955271"/>
              <a:gd name="connsiteX55" fmla="*/ 2779510 w 5741575"/>
              <a:gd name="connsiteY55" fmla="*/ 361652 h 955271"/>
              <a:gd name="connsiteX56" fmla="*/ 2786278 w 5741575"/>
              <a:gd name="connsiteY56" fmla="*/ 359869 h 955271"/>
              <a:gd name="connsiteX57" fmla="*/ 2792101 w 5741575"/>
              <a:gd name="connsiteY57" fmla="*/ 365927 h 955271"/>
              <a:gd name="connsiteX58" fmla="*/ 2885545 w 5741575"/>
              <a:gd name="connsiteY58" fmla="*/ 372818 h 955271"/>
              <a:gd name="connsiteX59" fmla="*/ 3009558 w 5741575"/>
              <a:gd name="connsiteY59" fmla="*/ 370573 h 955271"/>
              <a:gd name="connsiteX60" fmla="*/ 3095010 w 5741575"/>
              <a:gd name="connsiteY60" fmla="*/ 332454 h 955271"/>
              <a:gd name="connsiteX61" fmla="*/ 3103742 w 5741575"/>
              <a:gd name="connsiteY61" fmla="*/ 337974 h 955271"/>
              <a:gd name="connsiteX62" fmla="*/ 3165093 w 5741575"/>
              <a:gd name="connsiteY62" fmla="*/ 329459 h 955271"/>
              <a:gd name="connsiteX63" fmla="*/ 3373785 w 5741575"/>
              <a:gd name="connsiteY63" fmla="*/ 255680 h 955271"/>
              <a:gd name="connsiteX64" fmla="*/ 3493851 w 5741575"/>
              <a:gd name="connsiteY64" fmla="*/ 240255 h 955271"/>
              <a:gd name="connsiteX65" fmla="*/ 3537470 w 5741575"/>
              <a:gd name="connsiteY65" fmla="*/ 241867 h 955271"/>
              <a:gd name="connsiteX66" fmla="*/ 3610489 w 5741575"/>
              <a:gd name="connsiteY66" fmla="*/ 244128 h 955271"/>
              <a:gd name="connsiteX67" fmla="*/ 3667539 w 5741575"/>
              <a:gd name="connsiteY67" fmla="*/ 263271 h 955271"/>
              <a:gd name="connsiteX68" fmla="*/ 3727614 w 5741575"/>
              <a:gd name="connsiteY68" fmla="*/ 258245 h 955271"/>
              <a:gd name="connsiteX69" fmla="*/ 3738369 w 5741575"/>
              <a:gd name="connsiteY69" fmla="*/ 234506 h 955271"/>
              <a:gd name="connsiteX70" fmla="*/ 3803670 w 5741575"/>
              <a:gd name="connsiteY70" fmla="*/ 236457 h 955271"/>
              <a:gd name="connsiteX71" fmla="*/ 3903080 w 5741575"/>
              <a:gd name="connsiteY71" fmla="*/ 241890 h 955271"/>
              <a:gd name="connsiteX72" fmla="*/ 4114838 w 5741575"/>
              <a:gd name="connsiteY72" fmla="*/ 238165 h 955271"/>
              <a:gd name="connsiteX73" fmla="*/ 4271023 w 5741575"/>
              <a:gd name="connsiteY73" fmla="*/ 241959 h 955271"/>
              <a:gd name="connsiteX74" fmla="*/ 4367397 w 5741575"/>
              <a:gd name="connsiteY74" fmla="*/ 271442 h 955271"/>
              <a:gd name="connsiteX75" fmla="*/ 4495366 w 5741575"/>
              <a:gd name="connsiteY75" fmla="*/ 271618 h 955271"/>
              <a:gd name="connsiteX76" fmla="*/ 4517347 w 5741575"/>
              <a:gd name="connsiteY76" fmla="*/ 275639 h 955271"/>
              <a:gd name="connsiteX77" fmla="*/ 4546116 w 5741575"/>
              <a:gd name="connsiteY77" fmla="*/ 268568 h 955271"/>
              <a:gd name="connsiteX78" fmla="*/ 4661259 w 5741575"/>
              <a:gd name="connsiteY78" fmla="*/ 238966 h 955271"/>
              <a:gd name="connsiteX79" fmla="*/ 4750403 w 5741575"/>
              <a:gd name="connsiteY79" fmla="*/ 204364 h 955271"/>
              <a:gd name="connsiteX80" fmla="*/ 4867614 w 5741575"/>
              <a:gd name="connsiteY80" fmla="*/ 208668 h 955271"/>
              <a:gd name="connsiteX81" fmla="*/ 4937036 w 5741575"/>
              <a:gd name="connsiteY81" fmla="*/ 195446 h 955271"/>
              <a:gd name="connsiteX82" fmla="*/ 5047626 w 5741575"/>
              <a:gd name="connsiteY82" fmla="*/ 149604 h 955271"/>
              <a:gd name="connsiteX83" fmla="*/ 5200247 w 5741575"/>
              <a:gd name="connsiteY83" fmla="*/ 142695 h 955271"/>
              <a:gd name="connsiteX84" fmla="*/ 5235691 w 5741575"/>
              <a:gd name="connsiteY84" fmla="*/ 173330 h 955271"/>
              <a:gd name="connsiteX85" fmla="*/ 5280133 w 5741575"/>
              <a:gd name="connsiteY85" fmla="*/ 189342 h 955271"/>
              <a:gd name="connsiteX86" fmla="*/ 5291963 w 5741575"/>
              <a:gd name="connsiteY86" fmla="*/ 139446 h 955271"/>
              <a:gd name="connsiteX87" fmla="*/ 5418472 w 5741575"/>
              <a:gd name="connsiteY87" fmla="*/ 89163 h 955271"/>
              <a:gd name="connsiteX88" fmla="*/ 5482354 w 5741575"/>
              <a:gd name="connsiteY88" fmla="*/ 69470 h 955271"/>
              <a:gd name="connsiteX89" fmla="*/ 5583280 w 5741575"/>
              <a:gd name="connsiteY89" fmla="*/ 49787 h 955271"/>
              <a:gd name="connsiteX90" fmla="*/ 5613766 w 5741575"/>
              <a:gd name="connsiteY90" fmla="*/ 41855 h 955271"/>
              <a:gd name="connsiteX91" fmla="*/ 5684952 w 5741575"/>
              <a:gd name="connsiteY91" fmla="*/ 26088 h 955271"/>
              <a:gd name="connsiteX92" fmla="*/ 5741575 w 5741575"/>
              <a:gd name="connsiteY9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898586 w 5741575"/>
              <a:gd name="connsiteY23" fmla="*/ 808502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212574 w 5741575"/>
              <a:gd name="connsiteY24" fmla="*/ 724238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80768 w 5741575"/>
              <a:gd name="connsiteY25" fmla="*/ 699122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52027 w 5741575"/>
              <a:gd name="connsiteY26" fmla="*/ 704323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84157 w 5741575"/>
              <a:gd name="connsiteY19" fmla="*/ 867971 h 955271"/>
              <a:gd name="connsiteX20" fmla="*/ 477637 w 5741575"/>
              <a:gd name="connsiteY20" fmla="*/ 870334 h 955271"/>
              <a:gd name="connsiteX21" fmla="*/ 570239 w 5741575"/>
              <a:gd name="connsiteY21" fmla="*/ 829596 h 955271"/>
              <a:gd name="connsiteX22" fmla="*/ 787156 w 5741575"/>
              <a:gd name="connsiteY22" fmla="*/ 838447 h 955271"/>
              <a:gd name="connsiteX23" fmla="*/ 948872 w 5741575"/>
              <a:gd name="connsiteY23" fmla="*/ 772201 h 955271"/>
              <a:gd name="connsiteX24" fmla="*/ 1127089 w 5741575"/>
              <a:gd name="connsiteY24" fmla="*/ 746926 h 955271"/>
              <a:gd name="connsiteX25" fmla="*/ 1220426 w 5741575"/>
              <a:gd name="connsiteY25" fmla="*/ 721810 h 955271"/>
              <a:gd name="connsiteX26" fmla="*/ 1306771 w 5741575"/>
              <a:gd name="connsiteY26" fmla="*/ 717936 h 955271"/>
              <a:gd name="connsiteX27" fmla="*/ 1374314 w 5741575"/>
              <a:gd name="connsiteY27" fmla="*/ 688815 h 955271"/>
              <a:gd name="connsiteX28" fmla="*/ 1378034 w 5741575"/>
              <a:gd name="connsiteY28" fmla="*/ 685842 h 955271"/>
              <a:gd name="connsiteX29" fmla="*/ 1395604 w 5741575"/>
              <a:gd name="connsiteY29" fmla="*/ 680460 h 955271"/>
              <a:gd name="connsiteX30" fmla="*/ 1397206 w 5741575"/>
              <a:gd name="connsiteY30" fmla="*/ 670793 h 955271"/>
              <a:gd name="connsiteX31" fmla="*/ 1421250 w 5741575"/>
              <a:gd name="connsiteY31" fmla="*/ 656855 h 955271"/>
              <a:gd name="connsiteX32" fmla="*/ 1454524 w 5741575"/>
              <a:gd name="connsiteY32" fmla="*/ 649224 h 955271"/>
              <a:gd name="connsiteX33" fmla="*/ 1616217 w 5741575"/>
              <a:gd name="connsiteY33" fmla="*/ 622107 h 955271"/>
              <a:gd name="connsiteX34" fmla="*/ 1710928 w 5741575"/>
              <a:gd name="connsiteY34" fmla="*/ 600666 h 955271"/>
              <a:gd name="connsiteX35" fmla="*/ 1743718 w 5741575"/>
              <a:gd name="connsiteY35" fmla="*/ 584327 h 955271"/>
              <a:gd name="connsiteX36" fmla="*/ 1873778 w 5741575"/>
              <a:gd name="connsiteY36" fmla="*/ 530130 h 955271"/>
              <a:gd name="connsiteX37" fmla="*/ 1988411 w 5741575"/>
              <a:gd name="connsiteY37" fmla="*/ 491599 h 955271"/>
              <a:gd name="connsiteX38" fmla="*/ 2085507 w 5741575"/>
              <a:gd name="connsiteY38" fmla="*/ 498527 h 955271"/>
              <a:gd name="connsiteX39" fmla="*/ 2090767 w 5741575"/>
              <a:gd name="connsiteY39" fmla="*/ 490616 h 955271"/>
              <a:gd name="connsiteX40" fmla="*/ 2151143 w 5741575"/>
              <a:gd name="connsiteY40" fmla="*/ 478332 h 955271"/>
              <a:gd name="connsiteX41" fmla="*/ 2378710 w 5741575"/>
              <a:gd name="connsiteY41" fmla="*/ 477570 h 955271"/>
              <a:gd name="connsiteX42" fmla="*/ 2496256 w 5741575"/>
              <a:gd name="connsiteY42" fmla="*/ 452396 h 955271"/>
              <a:gd name="connsiteX43" fmla="*/ 2535387 w 5741575"/>
              <a:gd name="connsiteY43" fmla="*/ 436645 h 955271"/>
              <a:gd name="connsiteX44" fmla="*/ 2601109 w 5741575"/>
              <a:gd name="connsiteY44" fmla="*/ 410678 h 955271"/>
              <a:gd name="connsiteX45" fmla="*/ 2643855 w 5741575"/>
              <a:gd name="connsiteY45" fmla="*/ 374482 h 955271"/>
              <a:gd name="connsiteX46" fmla="*/ 2657726 w 5741575"/>
              <a:gd name="connsiteY46" fmla="*/ 365841 h 955271"/>
              <a:gd name="connsiteX47" fmla="*/ 2687125 w 5741575"/>
              <a:gd name="connsiteY47" fmla="*/ 366820 h 955271"/>
              <a:gd name="connsiteX48" fmla="*/ 2697479 w 5741575"/>
              <a:gd name="connsiteY48" fmla="*/ 361430 h 955271"/>
              <a:gd name="connsiteX49" fmla="*/ 2701547 w 5741575"/>
              <a:gd name="connsiteY49" fmla="*/ 361545 h 955271"/>
              <a:gd name="connsiteX50" fmla="*/ 2711054 w 5741575"/>
              <a:gd name="connsiteY50" fmla="*/ 360597 h 955271"/>
              <a:gd name="connsiteX51" fmla="*/ 2710438 w 5741575"/>
              <a:gd name="connsiteY51" fmla="*/ 366958 h 955271"/>
              <a:gd name="connsiteX52" fmla="*/ 2722936 w 5741575"/>
              <a:gd name="connsiteY52" fmla="*/ 377633 h 955271"/>
              <a:gd name="connsiteX53" fmla="*/ 2777227 w 5741575"/>
              <a:gd name="connsiteY53" fmla="*/ 368972 h 955271"/>
              <a:gd name="connsiteX54" fmla="*/ 2779510 w 5741575"/>
              <a:gd name="connsiteY54" fmla="*/ 361652 h 955271"/>
              <a:gd name="connsiteX55" fmla="*/ 2786278 w 5741575"/>
              <a:gd name="connsiteY55" fmla="*/ 359869 h 955271"/>
              <a:gd name="connsiteX56" fmla="*/ 2792101 w 5741575"/>
              <a:gd name="connsiteY56" fmla="*/ 365927 h 955271"/>
              <a:gd name="connsiteX57" fmla="*/ 2885545 w 5741575"/>
              <a:gd name="connsiteY57" fmla="*/ 372818 h 955271"/>
              <a:gd name="connsiteX58" fmla="*/ 3009558 w 5741575"/>
              <a:gd name="connsiteY58" fmla="*/ 370573 h 955271"/>
              <a:gd name="connsiteX59" fmla="*/ 3095010 w 5741575"/>
              <a:gd name="connsiteY59" fmla="*/ 332454 h 955271"/>
              <a:gd name="connsiteX60" fmla="*/ 3103742 w 5741575"/>
              <a:gd name="connsiteY60" fmla="*/ 337974 h 955271"/>
              <a:gd name="connsiteX61" fmla="*/ 3165093 w 5741575"/>
              <a:gd name="connsiteY61" fmla="*/ 329459 h 955271"/>
              <a:gd name="connsiteX62" fmla="*/ 3373785 w 5741575"/>
              <a:gd name="connsiteY62" fmla="*/ 255680 h 955271"/>
              <a:gd name="connsiteX63" fmla="*/ 3493851 w 5741575"/>
              <a:gd name="connsiteY63" fmla="*/ 240255 h 955271"/>
              <a:gd name="connsiteX64" fmla="*/ 3537470 w 5741575"/>
              <a:gd name="connsiteY64" fmla="*/ 241867 h 955271"/>
              <a:gd name="connsiteX65" fmla="*/ 3610489 w 5741575"/>
              <a:gd name="connsiteY65" fmla="*/ 244128 h 955271"/>
              <a:gd name="connsiteX66" fmla="*/ 3667539 w 5741575"/>
              <a:gd name="connsiteY66" fmla="*/ 263271 h 955271"/>
              <a:gd name="connsiteX67" fmla="*/ 3727614 w 5741575"/>
              <a:gd name="connsiteY67" fmla="*/ 258245 h 955271"/>
              <a:gd name="connsiteX68" fmla="*/ 3738369 w 5741575"/>
              <a:gd name="connsiteY68" fmla="*/ 234506 h 955271"/>
              <a:gd name="connsiteX69" fmla="*/ 3803670 w 5741575"/>
              <a:gd name="connsiteY69" fmla="*/ 236457 h 955271"/>
              <a:gd name="connsiteX70" fmla="*/ 3903080 w 5741575"/>
              <a:gd name="connsiteY70" fmla="*/ 241890 h 955271"/>
              <a:gd name="connsiteX71" fmla="*/ 4114838 w 5741575"/>
              <a:gd name="connsiteY71" fmla="*/ 238165 h 955271"/>
              <a:gd name="connsiteX72" fmla="*/ 4271023 w 5741575"/>
              <a:gd name="connsiteY72" fmla="*/ 241959 h 955271"/>
              <a:gd name="connsiteX73" fmla="*/ 4367397 w 5741575"/>
              <a:gd name="connsiteY73" fmla="*/ 271442 h 955271"/>
              <a:gd name="connsiteX74" fmla="*/ 4495366 w 5741575"/>
              <a:gd name="connsiteY74" fmla="*/ 271618 h 955271"/>
              <a:gd name="connsiteX75" fmla="*/ 4517347 w 5741575"/>
              <a:gd name="connsiteY75" fmla="*/ 275639 h 955271"/>
              <a:gd name="connsiteX76" fmla="*/ 4546116 w 5741575"/>
              <a:gd name="connsiteY76" fmla="*/ 268568 h 955271"/>
              <a:gd name="connsiteX77" fmla="*/ 4661259 w 5741575"/>
              <a:gd name="connsiteY77" fmla="*/ 238966 h 955271"/>
              <a:gd name="connsiteX78" fmla="*/ 4750403 w 5741575"/>
              <a:gd name="connsiteY78" fmla="*/ 204364 h 955271"/>
              <a:gd name="connsiteX79" fmla="*/ 4867614 w 5741575"/>
              <a:gd name="connsiteY79" fmla="*/ 208668 h 955271"/>
              <a:gd name="connsiteX80" fmla="*/ 4937036 w 5741575"/>
              <a:gd name="connsiteY80" fmla="*/ 195446 h 955271"/>
              <a:gd name="connsiteX81" fmla="*/ 5047626 w 5741575"/>
              <a:gd name="connsiteY81" fmla="*/ 149604 h 955271"/>
              <a:gd name="connsiteX82" fmla="*/ 5200247 w 5741575"/>
              <a:gd name="connsiteY82" fmla="*/ 142695 h 955271"/>
              <a:gd name="connsiteX83" fmla="*/ 5235691 w 5741575"/>
              <a:gd name="connsiteY83" fmla="*/ 173330 h 955271"/>
              <a:gd name="connsiteX84" fmla="*/ 5280133 w 5741575"/>
              <a:gd name="connsiteY84" fmla="*/ 189342 h 955271"/>
              <a:gd name="connsiteX85" fmla="*/ 5291963 w 5741575"/>
              <a:gd name="connsiteY85" fmla="*/ 139446 h 955271"/>
              <a:gd name="connsiteX86" fmla="*/ 5418472 w 5741575"/>
              <a:gd name="connsiteY86" fmla="*/ 89163 h 955271"/>
              <a:gd name="connsiteX87" fmla="*/ 5482354 w 5741575"/>
              <a:gd name="connsiteY87" fmla="*/ 69470 h 955271"/>
              <a:gd name="connsiteX88" fmla="*/ 5583280 w 5741575"/>
              <a:gd name="connsiteY88" fmla="*/ 49787 h 955271"/>
              <a:gd name="connsiteX89" fmla="*/ 5613766 w 5741575"/>
              <a:gd name="connsiteY89" fmla="*/ 41855 h 955271"/>
              <a:gd name="connsiteX90" fmla="*/ 5684952 w 5741575"/>
              <a:gd name="connsiteY90" fmla="*/ 26088 h 955271"/>
              <a:gd name="connsiteX91" fmla="*/ 5741575 w 5741575"/>
              <a:gd name="connsiteY9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306299 w 5741575"/>
              <a:gd name="connsiteY16" fmla="*/ 873609 h 955271"/>
              <a:gd name="connsiteX17" fmla="*/ 331571 w 5741575"/>
              <a:gd name="connsiteY17" fmla="*/ 869866 h 955271"/>
              <a:gd name="connsiteX18" fmla="*/ 384157 w 5741575"/>
              <a:gd name="connsiteY18" fmla="*/ 867971 h 955271"/>
              <a:gd name="connsiteX19" fmla="*/ 477637 w 5741575"/>
              <a:gd name="connsiteY19" fmla="*/ 870334 h 955271"/>
              <a:gd name="connsiteX20" fmla="*/ 570239 w 5741575"/>
              <a:gd name="connsiteY20" fmla="*/ 829596 h 955271"/>
              <a:gd name="connsiteX21" fmla="*/ 787156 w 5741575"/>
              <a:gd name="connsiteY21" fmla="*/ 838447 h 955271"/>
              <a:gd name="connsiteX22" fmla="*/ 948872 w 5741575"/>
              <a:gd name="connsiteY22" fmla="*/ 772201 h 955271"/>
              <a:gd name="connsiteX23" fmla="*/ 1127089 w 5741575"/>
              <a:gd name="connsiteY23" fmla="*/ 746926 h 955271"/>
              <a:gd name="connsiteX24" fmla="*/ 1220426 w 5741575"/>
              <a:gd name="connsiteY24" fmla="*/ 721810 h 955271"/>
              <a:gd name="connsiteX25" fmla="*/ 1306771 w 5741575"/>
              <a:gd name="connsiteY25" fmla="*/ 717936 h 955271"/>
              <a:gd name="connsiteX26" fmla="*/ 1374314 w 5741575"/>
              <a:gd name="connsiteY26" fmla="*/ 688815 h 955271"/>
              <a:gd name="connsiteX27" fmla="*/ 1378034 w 5741575"/>
              <a:gd name="connsiteY27" fmla="*/ 685842 h 955271"/>
              <a:gd name="connsiteX28" fmla="*/ 1395604 w 5741575"/>
              <a:gd name="connsiteY28" fmla="*/ 680460 h 955271"/>
              <a:gd name="connsiteX29" fmla="*/ 1397206 w 5741575"/>
              <a:gd name="connsiteY29" fmla="*/ 670793 h 955271"/>
              <a:gd name="connsiteX30" fmla="*/ 1421250 w 5741575"/>
              <a:gd name="connsiteY30" fmla="*/ 656855 h 955271"/>
              <a:gd name="connsiteX31" fmla="*/ 1454524 w 5741575"/>
              <a:gd name="connsiteY31" fmla="*/ 649224 h 955271"/>
              <a:gd name="connsiteX32" fmla="*/ 1616217 w 5741575"/>
              <a:gd name="connsiteY32" fmla="*/ 622107 h 955271"/>
              <a:gd name="connsiteX33" fmla="*/ 1710928 w 5741575"/>
              <a:gd name="connsiteY33" fmla="*/ 600666 h 955271"/>
              <a:gd name="connsiteX34" fmla="*/ 1743718 w 5741575"/>
              <a:gd name="connsiteY34" fmla="*/ 584327 h 955271"/>
              <a:gd name="connsiteX35" fmla="*/ 1873778 w 5741575"/>
              <a:gd name="connsiteY35" fmla="*/ 530130 h 955271"/>
              <a:gd name="connsiteX36" fmla="*/ 1988411 w 5741575"/>
              <a:gd name="connsiteY36" fmla="*/ 491599 h 955271"/>
              <a:gd name="connsiteX37" fmla="*/ 2085507 w 5741575"/>
              <a:gd name="connsiteY37" fmla="*/ 498527 h 955271"/>
              <a:gd name="connsiteX38" fmla="*/ 2090767 w 5741575"/>
              <a:gd name="connsiteY38" fmla="*/ 490616 h 955271"/>
              <a:gd name="connsiteX39" fmla="*/ 2151143 w 5741575"/>
              <a:gd name="connsiteY39" fmla="*/ 478332 h 955271"/>
              <a:gd name="connsiteX40" fmla="*/ 2378710 w 5741575"/>
              <a:gd name="connsiteY40" fmla="*/ 477570 h 955271"/>
              <a:gd name="connsiteX41" fmla="*/ 2496256 w 5741575"/>
              <a:gd name="connsiteY41" fmla="*/ 452396 h 955271"/>
              <a:gd name="connsiteX42" fmla="*/ 2535387 w 5741575"/>
              <a:gd name="connsiteY42" fmla="*/ 436645 h 955271"/>
              <a:gd name="connsiteX43" fmla="*/ 2601109 w 5741575"/>
              <a:gd name="connsiteY43" fmla="*/ 410678 h 955271"/>
              <a:gd name="connsiteX44" fmla="*/ 2643855 w 5741575"/>
              <a:gd name="connsiteY44" fmla="*/ 374482 h 955271"/>
              <a:gd name="connsiteX45" fmla="*/ 2657726 w 5741575"/>
              <a:gd name="connsiteY45" fmla="*/ 365841 h 955271"/>
              <a:gd name="connsiteX46" fmla="*/ 2687125 w 5741575"/>
              <a:gd name="connsiteY46" fmla="*/ 366820 h 955271"/>
              <a:gd name="connsiteX47" fmla="*/ 2697479 w 5741575"/>
              <a:gd name="connsiteY47" fmla="*/ 361430 h 955271"/>
              <a:gd name="connsiteX48" fmla="*/ 2701547 w 5741575"/>
              <a:gd name="connsiteY48" fmla="*/ 361545 h 955271"/>
              <a:gd name="connsiteX49" fmla="*/ 2711054 w 5741575"/>
              <a:gd name="connsiteY49" fmla="*/ 360597 h 955271"/>
              <a:gd name="connsiteX50" fmla="*/ 2710438 w 5741575"/>
              <a:gd name="connsiteY50" fmla="*/ 366958 h 955271"/>
              <a:gd name="connsiteX51" fmla="*/ 2722936 w 5741575"/>
              <a:gd name="connsiteY51" fmla="*/ 377633 h 955271"/>
              <a:gd name="connsiteX52" fmla="*/ 2777227 w 5741575"/>
              <a:gd name="connsiteY52" fmla="*/ 368972 h 955271"/>
              <a:gd name="connsiteX53" fmla="*/ 2779510 w 5741575"/>
              <a:gd name="connsiteY53" fmla="*/ 361652 h 955271"/>
              <a:gd name="connsiteX54" fmla="*/ 2786278 w 5741575"/>
              <a:gd name="connsiteY54" fmla="*/ 359869 h 955271"/>
              <a:gd name="connsiteX55" fmla="*/ 2792101 w 5741575"/>
              <a:gd name="connsiteY55" fmla="*/ 365927 h 955271"/>
              <a:gd name="connsiteX56" fmla="*/ 2885545 w 5741575"/>
              <a:gd name="connsiteY56" fmla="*/ 372818 h 955271"/>
              <a:gd name="connsiteX57" fmla="*/ 3009558 w 5741575"/>
              <a:gd name="connsiteY57" fmla="*/ 370573 h 955271"/>
              <a:gd name="connsiteX58" fmla="*/ 3095010 w 5741575"/>
              <a:gd name="connsiteY58" fmla="*/ 332454 h 955271"/>
              <a:gd name="connsiteX59" fmla="*/ 3103742 w 5741575"/>
              <a:gd name="connsiteY59" fmla="*/ 337974 h 955271"/>
              <a:gd name="connsiteX60" fmla="*/ 3165093 w 5741575"/>
              <a:gd name="connsiteY60" fmla="*/ 329459 h 955271"/>
              <a:gd name="connsiteX61" fmla="*/ 3373785 w 5741575"/>
              <a:gd name="connsiteY61" fmla="*/ 255680 h 955271"/>
              <a:gd name="connsiteX62" fmla="*/ 3493851 w 5741575"/>
              <a:gd name="connsiteY62" fmla="*/ 240255 h 955271"/>
              <a:gd name="connsiteX63" fmla="*/ 3537470 w 5741575"/>
              <a:gd name="connsiteY63" fmla="*/ 241867 h 955271"/>
              <a:gd name="connsiteX64" fmla="*/ 3610489 w 5741575"/>
              <a:gd name="connsiteY64" fmla="*/ 244128 h 955271"/>
              <a:gd name="connsiteX65" fmla="*/ 3667539 w 5741575"/>
              <a:gd name="connsiteY65" fmla="*/ 263271 h 955271"/>
              <a:gd name="connsiteX66" fmla="*/ 3727614 w 5741575"/>
              <a:gd name="connsiteY66" fmla="*/ 258245 h 955271"/>
              <a:gd name="connsiteX67" fmla="*/ 3738369 w 5741575"/>
              <a:gd name="connsiteY67" fmla="*/ 234506 h 955271"/>
              <a:gd name="connsiteX68" fmla="*/ 3803670 w 5741575"/>
              <a:gd name="connsiteY68" fmla="*/ 236457 h 955271"/>
              <a:gd name="connsiteX69" fmla="*/ 3903080 w 5741575"/>
              <a:gd name="connsiteY69" fmla="*/ 241890 h 955271"/>
              <a:gd name="connsiteX70" fmla="*/ 4114838 w 5741575"/>
              <a:gd name="connsiteY70" fmla="*/ 238165 h 955271"/>
              <a:gd name="connsiteX71" fmla="*/ 4271023 w 5741575"/>
              <a:gd name="connsiteY71" fmla="*/ 241959 h 955271"/>
              <a:gd name="connsiteX72" fmla="*/ 4367397 w 5741575"/>
              <a:gd name="connsiteY72" fmla="*/ 271442 h 955271"/>
              <a:gd name="connsiteX73" fmla="*/ 4495366 w 5741575"/>
              <a:gd name="connsiteY73" fmla="*/ 271618 h 955271"/>
              <a:gd name="connsiteX74" fmla="*/ 4517347 w 5741575"/>
              <a:gd name="connsiteY74" fmla="*/ 275639 h 955271"/>
              <a:gd name="connsiteX75" fmla="*/ 4546116 w 5741575"/>
              <a:gd name="connsiteY75" fmla="*/ 268568 h 955271"/>
              <a:gd name="connsiteX76" fmla="*/ 4661259 w 5741575"/>
              <a:gd name="connsiteY76" fmla="*/ 238966 h 955271"/>
              <a:gd name="connsiteX77" fmla="*/ 4750403 w 5741575"/>
              <a:gd name="connsiteY77" fmla="*/ 204364 h 955271"/>
              <a:gd name="connsiteX78" fmla="*/ 4867614 w 5741575"/>
              <a:gd name="connsiteY78" fmla="*/ 208668 h 955271"/>
              <a:gd name="connsiteX79" fmla="*/ 4937036 w 5741575"/>
              <a:gd name="connsiteY79" fmla="*/ 195446 h 955271"/>
              <a:gd name="connsiteX80" fmla="*/ 5047626 w 5741575"/>
              <a:gd name="connsiteY80" fmla="*/ 149604 h 955271"/>
              <a:gd name="connsiteX81" fmla="*/ 5200247 w 5741575"/>
              <a:gd name="connsiteY81" fmla="*/ 142695 h 955271"/>
              <a:gd name="connsiteX82" fmla="*/ 5235691 w 5741575"/>
              <a:gd name="connsiteY82" fmla="*/ 173330 h 955271"/>
              <a:gd name="connsiteX83" fmla="*/ 5280133 w 5741575"/>
              <a:gd name="connsiteY83" fmla="*/ 189342 h 955271"/>
              <a:gd name="connsiteX84" fmla="*/ 5291963 w 5741575"/>
              <a:gd name="connsiteY84" fmla="*/ 139446 h 955271"/>
              <a:gd name="connsiteX85" fmla="*/ 5418472 w 5741575"/>
              <a:gd name="connsiteY85" fmla="*/ 89163 h 955271"/>
              <a:gd name="connsiteX86" fmla="*/ 5482354 w 5741575"/>
              <a:gd name="connsiteY86" fmla="*/ 69470 h 955271"/>
              <a:gd name="connsiteX87" fmla="*/ 5583280 w 5741575"/>
              <a:gd name="connsiteY87" fmla="*/ 49787 h 955271"/>
              <a:gd name="connsiteX88" fmla="*/ 5613766 w 5741575"/>
              <a:gd name="connsiteY88" fmla="*/ 41855 h 955271"/>
              <a:gd name="connsiteX89" fmla="*/ 5684952 w 5741575"/>
              <a:gd name="connsiteY89" fmla="*/ 26088 h 955271"/>
              <a:gd name="connsiteX90" fmla="*/ 5741575 w 5741575"/>
              <a:gd name="connsiteY9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22923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306299 w 5741575"/>
              <a:gd name="connsiteY15" fmla="*/ 873609 h 955271"/>
              <a:gd name="connsiteX16" fmla="*/ 331571 w 5741575"/>
              <a:gd name="connsiteY16" fmla="*/ 869866 h 955271"/>
              <a:gd name="connsiteX17" fmla="*/ 384157 w 5741575"/>
              <a:gd name="connsiteY17" fmla="*/ 867971 h 955271"/>
              <a:gd name="connsiteX18" fmla="*/ 477637 w 5741575"/>
              <a:gd name="connsiteY18" fmla="*/ 870334 h 955271"/>
              <a:gd name="connsiteX19" fmla="*/ 570239 w 5741575"/>
              <a:gd name="connsiteY19" fmla="*/ 829596 h 955271"/>
              <a:gd name="connsiteX20" fmla="*/ 787156 w 5741575"/>
              <a:gd name="connsiteY20" fmla="*/ 838447 h 955271"/>
              <a:gd name="connsiteX21" fmla="*/ 948872 w 5741575"/>
              <a:gd name="connsiteY21" fmla="*/ 772201 h 955271"/>
              <a:gd name="connsiteX22" fmla="*/ 1127089 w 5741575"/>
              <a:gd name="connsiteY22" fmla="*/ 746926 h 955271"/>
              <a:gd name="connsiteX23" fmla="*/ 1220426 w 5741575"/>
              <a:gd name="connsiteY23" fmla="*/ 721810 h 955271"/>
              <a:gd name="connsiteX24" fmla="*/ 1306771 w 5741575"/>
              <a:gd name="connsiteY24" fmla="*/ 717936 h 955271"/>
              <a:gd name="connsiteX25" fmla="*/ 1374314 w 5741575"/>
              <a:gd name="connsiteY25" fmla="*/ 688815 h 955271"/>
              <a:gd name="connsiteX26" fmla="*/ 1378034 w 5741575"/>
              <a:gd name="connsiteY26" fmla="*/ 685842 h 955271"/>
              <a:gd name="connsiteX27" fmla="*/ 1395604 w 5741575"/>
              <a:gd name="connsiteY27" fmla="*/ 680460 h 955271"/>
              <a:gd name="connsiteX28" fmla="*/ 1397206 w 5741575"/>
              <a:gd name="connsiteY28" fmla="*/ 670793 h 955271"/>
              <a:gd name="connsiteX29" fmla="*/ 1421250 w 5741575"/>
              <a:gd name="connsiteY29" fmla="*/ 656855 h 955271"/>
              <a:gd name="connsiteX30" fmla="*/ 1454524 w 5741575"/>
              <a:gd name="connsiteY30" fmla="*/ 649224 h 955271"/>
              <a:gd name="connsiteX31" fmla="*/ 1616217 w 5741575"/>
              <a:gd name="connsiteY31" fmla="*/ 622107 h 955271"/>
              <a:gd name="connsiteX32" fmla="*/ 1710928 w 5741575"/>
              <a:gd name="connsiteY32" fmla="*/ 600666 h 955271"/>
              <a:gd name="connsiteX33" fmla="*/ 1743718 w 5741575"/>
              <a:gd name="connsiteY33" fmla="*/ 584327 h 955271"/>
              <a:gd name="connsiteX34" fmla="*/ 1873778 w 5741575"/>
              <a:gd name="connsiteY34" fmla="*/ 530130 h 955271"/>
              <a:gd name="connsiteX35" fmla="*/ 1988411 w 5741575"/>
              <a:gd name="connsiteY35" fmla="*/ 491599 h 955271"/>
              <a:gd name="connsiteX36" fmla="*/ 2085507 w 5741575"/>
              <a:gd name="connsiteY36" fmla="*/ 498527 h 955271"/>
              <a:gd name="connsiteX37" fmla="*/ 2090767 w 5741575"/>
              <a:gd name="connsiteY37" fmla="*/ 490616 h 955271"/>
              <a:gd name="connsiteX38" fmla="*/ 2151143 w 5741575"/>
              <a:gd name="connsiteY38" fmla="*/ 478332 h 955271"/>
              <a:gd name="connsiteX39" fmla="*/ 2378710 w 5741575"/>
              <a:gd name="connsiteY39" fmla="*/ 477570 h 955271"/>
              <a:gd name="connsiteX40" fmla="*/ 2496256 w 5741575"/>
              <a:gd name="connsiteY40" fmla="*/ 452396 h 955271"/>
              <a:gd name="connsiteX41" fmla="*/ 2535387 w 5741575"/>
              <a:gd name="connsiteY41" fmla="*/ 436645 h 955271"/>
              <a:gd name="connsiteX42" fmla="*/ 2601109 w 5741575"/>
              <a:gd name="connsiteY42" fmla="*/ 410678 h 955271"/>
              <a:gd name="connsiteX43" fmla="*/ 2643855 w 5741575"/>
              <a:gd name="connsiteY43" fmla="*/ 374482 h 955271"/>
              <a:gd name="connsiteX44" fmla="*/ 2657726 w 5741575"/>
              <a:gd name="connsiteY44" fmla="*/ 365841 h 955271"/>
              <a:gd name="connsiteX45" fmla="*/ 2687125 w 5741575"/>
              <a:gd name="connsiteY45" fmla="*/ 366820 h 955271"/>
              <a:gd name="connsiteX46" fmla="*/ 2697479 w 5741575"/>
              <a:gd name="connsiteY46" fmla="*/ 361430 h 955271"/>
              <a:gd name="connsiteX47" fmla="*/ 2701547 w 5741575"/>
              <a:gd name="connsiteY47" fmla="*/ 361545 h 955271"/>
              <a:gd name="connsiteX48" fmla="*/ 2711054 w 5741575"/>
              <a:gd name="connsiteY48" fmla="*/ 360597 h 955271"/>
              <a:gd name="connsiteX49" fmla="*/ 2710438 w 5741575"/>
              <a:gd name="connsiteY49" fmla="*/ 366958 h 955271"/>
              <a:gd name="connsiteX50" fmla="*/ 2722936 w 5741575"/>
              <a:gd name="connsiteY50" fmla="*/ 377633 h 955271"/>
              <a:gd name="connsiteX51" fmla="*/ 2777227 w 5741575"/>
              <a:gd name="connsiteY51" fmla="*/ 368972 h 955271"/>
              <a:gd name="connsiteX52" fmla="*/ 2779510 w 5741575"/>
              <a:gd name="connsiteY52" fmla="*/ 361652 h 955271"/>
              <a:gd name="connsiteX53" fmla="*/ 2786278 w 5741575"/>
              <a:gd name="connsiteY53" fmla="*/ 359869 h 955271"/>
              <a:gd name="connsiteX54" fmla="*/ 2792101 w 5741575"/>
              <a:gd name="connsiteY54" fmla="*/ 365927 h 955271"/>
              <a:gd name="connsiteX55" fmla="*/ 2885545 w 5741575"/>
              <a:gd name="connsiteY55" fmla="*/ 372818 h 955271"/>
              <a:gd name="connsiteX56" fmla="*/ 3009558 w 5741575"/>
              <a:gd name="connsiteY56" fmla="*/ 370573 h 955271"/>
              <a:gd name="connsiteX57" fmla="*/ 3095010 w 5741575"/>
              <a:gd name="connsiteY57" fmla="*/ 332454 h 955271"/>
              <a:gd name="connsiteX58" fmla="*/ 3103742 w 5741575"/>
              <a:gd name="connsiteY58" fmla="*/ 337974 h 955271"/>
              <a:gd name="connsiteX59" fmla="*/ 3165093 w 5741575"/>
              <a:gd name="connsiteY59" fmla="*/ 329459 h 955271"/>
              <a:gd name="connsiteX60" fmla="*/ 3373785 w 5741575"/>
              <a:gd name="connsiteY60" fmla="*/ 255680 h 955271"/>
              <a:gd name="connsiteX61" fmla="*/ 3493851 w 5741575"/>
              <a:gd name="connsiteY61" fmla="*/ 240255 h 955271"/>
              <a:gd name="connsiteX62" fmla="*/ 3537470 w 5741575"/>
              <a:gd name="connsiteY62" fmla="*/ 241867 h 955271"/>
              <a:gd name="connsiteX63" fmla="*/ 3610489 w 5741575"/>
              <a:gd name="connsiteY63" fmla="*/ 244128 h 955271"/>
              <a:gd name="connsiteX64" fmla="*/ 3667539 w 5741575"/>
              <a:gd name="connsiteY64" fmla="*/ 263271 h 955271"/>
              <a:gd name="connsiteX65" fmla="*/ 3727614 w 5741575"/>
              <a:gd name="connsiteY65" fmla="*/ 258245 h 955271"/>
              <a:gd name="connsiteX66" fmla="*/ 3738369 w 5741575"/>
              <a:gd name="connsiteY66" fmla="*/ 234506 h 955271"/>
              <a:gd name="connsiteX67" fmla="*/ 3803670 w 5741575"/>
              <a:gd name="connsiteY67" fmla="*/ 236457 h 955271"/>
              <a:gd name="connsiteX68" fmla="*/ 3903080 w 5741575"/>
              <a:gd name="connsiteY68" fmla="*/ 241890 h 955271"/>
              <a:gd name="connsiteX69" fmla="*/ 4114838 w 5741575"/>
              <a:gd name="connsiteY69" fmla="*/ 238165 h 955271"/>
              <a:gd name="connsiteX70" fmla="*/ 4271023 w 5741575"/>
              <a:gd name="connsiteY70" fmla="*/ 241959 h 955271"/>
              <a:gd name="connsiteX71" fmla="*/ 4367397 w 5741575"/>
              <a:gd name="connsiteY71" fmla="*/ 271442 h 955271"/>
              <a:gd name="connsiteX72" fmla="*/ 4495366 w 5741575"/>
              <a:gd name="connsiteY72" fmla="*/ 271618 h 955271"/>
              <a:gd name="connsiteX73" fmla="*/ 4517347 w 5741575"/>
              <a:gd name="connsiteY73" fmla="*/ 275639 h 955271"/>
              <a:gd name="connsiteX74" fmla="*/ 4546116 w 5741575"/>
              <a:gd name="connsiteY74" fmla="*/ 268568 h 955271"/>
              <a:gd name="connsiteX75" fmla="*/ 4661259 w 5741575"/>
              <a:gd name="connsiteY75" fmla="*/ 238966 h 955271"/>
              <a:gd name="connsiteX76" fmla="*/ 4750403 w 5741575"/>
              <a:gd name="connsiteY76" fmla="*/ 204364 h 955271"/>
              <a:gd name="connsiteX77" fmla="*/ 4867614 w 5741575"/>
              <a:gd name="connsiteY77" fmla="*/ 208668 h 955271"/>
              <a:gd name="connsiteX78" fmla="*/ 4937036 w 5741575"/>
              <a:gd name="connsiteY78" fmla="*/ 195446 h 955271"/>
              <a:gd name="connsiteX79" fmla="*/ 5047626 w 5741575"/>
              <a:gd name="connsiteY79" fmla="*/ 149604 h 955271"/>
              <a:gd name="connsiteX80" fmla="*/ 5200247 w 5741575"/>
              <a:gd name="connsiteY80" fmla="*/ 142695 h 955271"/>
              <a:gd name="connsiteX81" fmla="*/ 5235691 w 5741575"/>
              <a:gd name="connsiteY81" fmla="*/ 173330 h 955271"/>
              <a:gd name="connsiteX82" fmla="*/ 5280133 w 5741575"/>
              <a:gd name="connsiteY82" fmla="*/ 189342 h 955271"/>
              <a:gd name="connsiteX83" fmla="*/ 5291963 w 5741575"/>
              <a:gd name="connsiteY83" fmla="*/ 139446 h 955271"/>
              <a:gd name="connsiteX84" fmla="*/ 5418472 w 5741575"/>
              <a:gd name="connsiteY84" fmla="*/ 89163 h 955271"/>
              <a:gd name="connsiteX85" fmla="*/ 5482354 w 5741575"/>
              <a:gd name="connsiteY85" fmla="*/ 69470 h 955271"/>
              <a:gd name="connsiteX86" fmla="*/ 5583280 w 5741575"/>
              <a:gd name="connsiteY86" fmla="*/ 49787 h 955271"/>
              <a:gd name="connsiteX87" fmla="*/ 5613766 w 5741575"/>
              <a:gd name="connsiteY87" fmla="*/ 41855 h 955271"/>
              <a:gd name="connsiteX88" fmla="*/ 5684952 w 5741575"/>
              <a:gd name="connsiteY88" fmla="*/ 26088 h 955271"/>
              <a:gd name="connsiteX89" fmla="*/ 5741575 w 5741575"/>
              <a:gd name="connsiteY8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87156 w 5741575"/>
              <a:gd name="connsiteY19" fmla="*/ 838447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54524 w 5741575"/>
              <a:gd name="connsiteY29" fmla="*/ 649224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21250 w 5741575"/>
              <a:gd name="connsiteY28" fmla="*/ 656855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41364 w 5741575"/>
              <a:gd name="connsiteY28" fmla="*/ 661393 h 955271"/>
              <a:gd name="connsiteX29" fmla="*/ 1494753 w 5741575"/>
              <a:gd name="connsiteY29" fmla="*/ 644686 h 955271"/>
              <a:gd name="connsiteX30" fmla="*/ 1616217 w 5741575"/>
              <a:gd name="connsiteY30" fmla="*/ 622107 h 955271"/>
              <a:gd name="connsiteX31" fmla="*/ 1710928 w 5741575"/>
              <a:gd name="connsiteY31" fmla="*/ 600666 h 955271"/>
              <a:gd name="connsiteX32" fmla="*/ 1743718 w 5741575"/>
              <a:gd name="connsiteY32" fmla="*/ 584327 h 955271"/>
              <a:gd name="connsiteX33" fmla="*/ 1873778 w 5741575"/>
              <a:gd name="connsiteY33" fmla="*/ 530130 h 955271"/>
              <a:gd name="connsiteX34" fmla="*/ 1988411 w 5741575"/>
              <a:gd name="connsiteY34" fmla="*/ 491599 h 955271"/>
              <a:gd name="connsiteX35" fmla="*/ 2085507 w 5741575"/>
              <a:gd name="connsiteY35" fmla="*/ 498527 h 955271"/>
              <a:gd name="connsiteX36" fmla="*/ 2090767 w 5741575"/>
              <a:gd name="connsiteY36" fmla="*/ 490616 h 955271"/>
              <a:gd name="connsiteX37" fmla="*/ 2151143 w 5741575"/>
              <a:gd name="connsiteY37" fmla="*/ 478332 h 955271"/>
              <a:gd name="connsiteX38" fmla="*/ 2378710 w 5741575"/>
              <a:gd name="connsiteY38" fmla="*/ 477570 h 955271"/>
              <a:gd name="connsiteX39" fmla="*/ 2496256 w 5741575"/>
              <a:gd name="connsiteY39" fmla="*/ 452396 h 955271"/>
              <a:gd name="connsiteX40" fmla="*/ 2535387 w 5741575"/>
              <a:gd name="connsiteY40" fmla="*/ 436645 h 955271"/>
              <a:gd name="connsiteX41" fmla="*/ 2601109 w 5741575"/>
              <a:gd name="connsiteY41" fmla="*/ 410678 h 955271"/>
              <a:gd name="connsiteX42" fmla="*/ 2643855 w 5741575"/>
              <a:gd name="connsiteY42" fmla="*/ 374482 h 955271"/>
              <a:gd name="connsiteX43" fmla="*/ 2657726 w 5741575"/>
              <a:gd name="connsiteY43" fmla="*/ 365841 h 955271"/>
              <a:gd name="connsiteX44" fmla="*/ 2687125 w 5741575"/>
              <a:gd name="connsiteY44" fmla="*/ 366820 h 955271"/>
              <a:gd name="connsiteX45" fmla="*/ 2697479 w 5741575"/>
              <a:gd name="connsiteY45" fmla="*/ 361430 h 955271"/>
              <a:gd name="connsiteX46" fmla="*/ 2701547 w 5741575"/>
              <a:gd name="connsiteY46" fmla="*/ 361545 h 955271"/>
              <a:gd name="connsiteX47" fmla="*/ 2711054 w 5741575"/>
              <a:gd name="connsiteY47" fmla="*/ 360597 h 955271"/>
              <a:gd name="connsiteX48" fmla="*/ 2710438 w 5741575"/>
              <a:gd name="connsiteY48" fmla="*/ 366958 h 955271"/>
              <a:gd name="connsiteX49" fmla="*/ 2722936 w 5741575"/>
              <a:gd name="connsiteY49" fmla="*/ 377633 h 955271"/>
              <a:gd name="connsiteX50" fmla="*/ 2777227 w 5741575"/>
              <a:gd name="connsiteY50" fmla="*/ 368972 h 955271"/>
              <a:gd name="connsiteX51" fmla="*/ 2779510 w 5741575"/>
              <a:gd name="connsiteY51" fmla="*/ 361652 h 955271"/>
              <a:gd name="connsiteX52" fmla="*/ 2786278 w 5741575"/>
              <a:gd name="connsiteY52" fmla="*/ 359869 h 955271"/>
              <a:gd name="connsiteX53" fmla="*/ 2792101 w 5741575"/>
              <a:gd name="connsiteY53" fmla="*/ 365927 h 955271"/>
              <a:gd name="connsiteX54" fmla="*/ 2885545 w 5741575"/>
              <a:gd name="connsiteY54" fmla="*/ 372818 h 955271"/>
              <a:gd name="connsiteX55" fmla="*/ 3009558 w 5741575"/>
              <a:gd name="connsiteY55" fmla="*/ 370573 h 955271"/>
              <a:gd name="connsiteX56" fmla="*/ 3095010 w 5741575"/>
              <a:gd name="connsiteY56" fmla="*/ 332454 h 955271"/>
              <a:gd name="connsiteX57" fmla="*/ 3103742 w 5741575"/>
              <a:gd name="connsiteY57" fmla="*/ 337974 h 955271"/>
              <a:gd name="connsiteX58" fmla="*/ 3165093 w 5741575"/>
              <a:gd name="connsiteY58" fmla="*/ 329459 h 955271"/>
              <a:gd name="connsiteX59" fmla="*/ 3373785 w 5741575"/>
              <a:gd name="connsiteY59" fmla="*/ 255680 h 955271"/>
              <a:gd name="connsiteX60" fmla="*/ 3493851 w 5741575"/>
              <a:gd name="connsiteY60" fmla="*/ 240255 h 955271"/>
              <a:gd name="connsiteX61" fmla="*/ 3537470 w 5741575"/>
              <a:gd name="connsiteY61" fmla="*/ 241867 h 955271"/>
              <a:gd name="connsiteX62" fmla="*/ 3610489 w 5741575"/>
              <a:gd name="connsiteY62" fmla="*/ 244128 h 955271"/>
              <a:gd name="connsiteX63" fmla="*/ 3667539 w 5741575"/>
              <a:gd name="connsiteY63" fmla="*/ 263271 h 955271"/>
              <a:gd name="connsiteX64" fmla="*/ 3727614 w 5741575"/>
              <a:gd name="connsiteY64" fmla="*/ 258245 h 955271"/>
              <a:gd name="connsiteX65" fmla="*/ 3738369 w 5741575"/>
              <a:gd name="connsiteY65" fmla="*/ 234506 h 955271"/>
              <a:gd name="connsiteX66" fmla="*/ 3803670 w 5741575"/>
              <a:gd name="connsiteY66" fmla="*/ 236457 h 955271"/>
              <a:gd name="connsiteX67" fmla="*/ 3903080 w 5741575"/>
              <a:gd name="connsiteY67" fmla="*/ 241890 h 955271"/>
              <a:gd name="connsiteX68" fmla="*/ 4114838 w 5741575"/>
              <a:gd name="connsiteY68" fmla="*/ 238165 h 955271"/>
              <a:gd name="connsiteX69" fmla="*/ 4271023 w 5741575"/>
              <a:gd name="connsiteY69" fmla="*/ 241959 h 955271"/>
              <a:gd name="connsiteX70" fmla="*/ 4367397 w 5741575"/>
              <a:gd name="connsiteY70" fmla="*/ 271442 h 955271"/>
              <a:gd name="connsiteX71" fmla="*/ 4495366 w 5741575"/>
              <a:gd name="connsiteY71" fmla="*/ 271618 h 955271"/>
              <a:gd name="connsiteX72" fmla="*/ 4517347 w 5741575"/>
              <a:gd name="connsiteY72" fmla="*/ 275639 h 955271"/>
              <a:gd name="connsiteX73" fmla="*/ 4546116 w 5741575"/>
              <a:gd name="connsiteY73" fmla="*/ 268568 h 955271"/>
              <a:gd name="connsiteX74" fmla="*/ 4661259 w 5741575"/>
              <a:gd name="connsiteY74" fmla="*/ 238966 h 955271"/>
              <a:gd name="connsiteX75" fmla="*/ 4750403 w 5741575"/>
              <a:gd name="connsiteY75" fmla="*/ 204364 h 955271"/>
              <a:gd name="connsiteX76" fmla="*/ 4867614 w 5741575"/>
              <a:gd name="connsiteY76" fmla="*/ 208668 h 955271"/>
              <a:gd name="connsiteX77" fmla="*/ 4937036 w 5741575"/>
              <a:gd name="connsiteY77" fmla="*/ 195446 h 955271"/>
              <a:gd name="connsiteX78" fmla="*/ 5047626 w 5741575"/>
              <a:gd name="connsiteY78" fmla="*/ 149604 h 955271"/>
              <a:gd name="connsiteX79" fmla="*/ 5200247 w 5741575"/>
              <a:gd name="connsiteY79" fmla="*/ 142695 h 955271"/>
              <a:gd name="connsiteX80" fmla="*/ 5235691 w 5741575"/>
              <a:gd name="connsiteY80" fmla="*/ 173330 h 955271"/>
              <a:gd name="connsiteX81" fmla="*/ 5280133 w 5741575"/>
              <a:gd name="connsiteY81" fmla="*/ 189342 h 955271"/>
              <a:gd name="connsiteX82" fmla="*/ 5291963 w 5741575"/>
              <a:gd name="connsiteY82" fmla="*/ 139446 h 955271"/>
              <a:gd name="connsiteX83" fmla="*/ 5418472 w 5741575"/>
              <a:gd name="connsiteY83" fmla="*/ 89163 h 955271"/>
              <a:gd name="connsiteX84" fmla="*/ 5482354 w 5741575"/>
              <a:gd name="connsiteY84" fmla="*/ 69470 h 955271"/>
              <a:gd name="connsiteX85" fmla="*/ 5583280 w 5741575"/>
              <a:gd name="connsiteY85" fmla="*/ 49787 h 955271"/>
              <a:gd name="connsiteX86" fmla="*/ 5613766 w 5741575"/>
              <a:gd name="connsiteY86" fmla="*/ 41855 h 955271"/>
              <a:gd name="connsiteX87" fmla="*/ 5684952 w 5741575"/>
              <a:gd name="connsiteY87" fmla="*/ 26088 h 955271"/>
              <a:gd name="connsiteX88" fmla="*/ 5741575 w 5741575"/>
              <a:gd name="connsiteY8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0426 w 5741575"/>
              <a:gd name="connsiteY22" fmla="*/ 721810 h 955271"/>
              <a:gd name="connsiteX23" fmla="*/ 1306771 w 5741575"/>
              <a:gd name="connsiteY23" fmla="*/ 717936 h 955271"/>
              <a:gd name="connsiteX24" fmla="*/ 1374314 w 5741575"/>
              <a:gd name="connsiteY24" fmla="*/ 688815 h 955271"/>
              <a:gd name="connsiteX25" fmla="*/ 1378034 w 5741575"/>
              <a:gd name="connsiteY25" fmla="*/ 685842 h 955271"/>
              <a:gd name="connsiteX26" fmla="*/ 1395604 w 5741575"/>
              <a:gd name="connsiteY26" fmla="*/ 680460 h 955271"/>
              <a:gd name="connsiteX27" fmla="*/ 1397206 w 5741575"/>
              <a:gd name="connsiteY27" fmla="*/ 670793 h 955271"/>
              <a:gd name="connsiteX28" fmla="*/ 1494753 w 5741575"/>
              <a:gd name="connsiteY28" fmla="*/ 644686 h 955271"/>
              <a:gd name="connsiteX29" fmla="*/ 1616217 w 5741575"/>
              <a:gd name="connsiteY29" fmla="*/ 622107 h 955271"/>
              <a:gd name="connsiteX30" fmla="*/ 1710928 w 5741575"/>
              <a:gd name="connsiteY30" fmla="*/ 600666 h 955271"/>
              <a:gd name="connsiteX31" fmla="*/ 1743718 w 5741575"/>
              <a:gd name="connsiteY31" fmla="*/ 584327 h 955271"/>
              <a:gd name="connsiteX32" fmla="*/ 1873778 w 5741575"/>
              <a:gd name="connsiteY32" fmla="*/ 530130 h 955271"/>
              <a:gd name="connsiteX33" fmla="*/ 1988411 w 5741575"/>
              <a:gd name="connsiteY33" fmla="*/ 491599 h 955271"/>
              <a:gd name="connsiteX34" fmla="*/ 2085507 w 5741575"/>
              <a:gd name="connsiteY34" fmla="*/ 498527 h 955271"/>
              <a:gd name="connsiteX35" fmla="*/ 2090767 w 5741575"/>
              <a:gd name="connsiteY35" fmla="*/ 490616 h 955271"/>
              <a:gd name="connsiteX36" fmla="*/ 2151143 w 5741575"/>
              <a:gd name="connsiteY36" fmla="*/ 478332 h 955271"/>
              <a:gd name="connsiteX37" fmla="*/ 2378710 w 5741575"/>
              <a:gd name="connsiteY37" fmla="*/ 477570 h 955271"/>
              <a:gd name="connsiteX38" fmla="*/ 2496256 w 5741575"/>
              <a:gd name="connsiteY38" fmla="*/ 452396 h 955271"/>
              <a:gd name="connsiteX39" fmla="*/ 2535387 w 5741575"/>
              <a:gd name="connsiteY39" fmla="*/ 436645 h 955271"/>
              <a:gd name="connsiteX40" fmla="*/ 2601109 w 5741575"/>
              <a:gd name="connsiteY40" fmla="*/ 410678 h 955271"/>
              <a:gd name="connsiteX41" fmla="*/ 2643855 w 5741575"/>
              <a:gd name="connsiteY41" fmla="*/ 374482 h 955271"/>
              <a:gd name="connsiteX42" fmla="*/ 2657726 w 5741575"/>
              <a:gd name="connsiteY42" fmla="*/ 365841 h 955271"/>
              <a:gd name="connsiteX43" fmla="*/ 2687125 w 5741575"/>
              <a:gd name="connsiteY43" fmla="*/ 366820 h 955271"/>
              <a:gd name="connsiteX44" fmla="*/ 2697479 w 5741575"/>
              <a:gd name="connsiteY44" fmla="*/ 361430 h 955271"/>
              <a:gd name="connsiteX45" fmla="*/ 2701547 w 5741575"/>
              <a:gd name="connsiteY45" fmla="*/ 361545 h 955271"/>
              <a:gd name="connsiteX46" fmla="*/ 2711054 w 5741575"/>
              <a:gd name="connsiteY46" fmla="*/ 360597 h 955271"/>
              <a:gd name="connsiteX47" fmla="*/ 2710438 w 5741575"/>
              <a:gd name="connsiteY47" fmla="*/ 366958 h 955271"/>
              <a:gd name="connsiteX48" fmla="*/ 2722936 w 5741575"/>
              <a:gd name="connsiteY48" fmla="*/ 377633 h 955271"/>
              <a:gd name="connsiteX49" fmla="*/ 2777227 w 5741575"/>
              <a:gd name="connsiteY49" fmla="*/ 368972 h 955271"/>
              <a:gd name="connsiteX50" fmla="*/ 2779510 w 5741575"/>
              <a:gd name="connsiteY50" fmla="*/ 361652 h 955271"/>
              <a:gd name="connsiteX51" fmla="*/ 2786278 w 5741575"/>
              <a:gd name="connsiteY51" fmla="*/ 359869 h 955271"/>
              <a:gd name="connsiteX52" fmla="*/ 2792101 w 5741575"/>
              <a:gd name="connsiteY52" fmla="*/ 365927 h 955271"/>
              <a:gd name="connsiteX53" fmla="*/ 2885545 w 5741575"/>
              <a:gd name="connsiteY53" fmla="*/ 372818 h 955271"/>
              <a:gd name="connsiteX54" fmla="*/ 3009558 w 5741575"/>
              <a:gd name="connsiteY54" fmla="*/ 370573 h 955271"/>
              <a:gd name="connsiteX55" fmla="*/ 3095010 w 5741575"/>
              <a:gd name="connsiteY55" fmla="*/ 332454 h 955271"/>
              <a:gd name="connsiteX56" fmla="*/ 3103742 w 5741575"/>
              <a:gd name="connsiteY56" fmla="*/ 337974 h 955271"/>
              <a:gd name="connsiteX57" fmla="*/ 3165093 w 5741575"/>
              <a:gd name="connsiteY57" fmla="*/ 329459 h 955271"/>
              <a:gd name="connsiteX58" fmla="*/ 3373785 w 5741575"/>
              <a:gd name="connsiteY58" fmla="*/ 255680 h 955271"/>
              <a:gd name="connsiteX59" fmla="*/ 3493851 w 5741575"/>
              <a:gd name="connsiteY59" fmla="*/ 240255 h 955271"/>
              <a:gd name="connsiteX60" fmla="*/ 3537470 w 5741575"/>
              <a:gd name="connsiteY60" fmla="*/ 241867 h 955271"/>
              <a:gd name="connsiteX61" fmla="*/ 3610489 w 5741575"/>
              <a:gd name="connsiteY61" fmla="*/ 244128 h 955271"/>
              <a:gd name="connsiteX62" fmla="*/ 3667539 w 5741575"/>
              <a:gd name="connsiteY62" fmla="*/ 263271 h 955271"/>
              <a:gd name="connsiteX63" fmla="*/ 3727614 w 5741575"/>
              <a:gd name="connsiteY63" fmla="*/ 258245 h 955271"/>
              <a:gd name="connsiteX64" fmla="*/ 3738369 w 5741575"/>
              <a:gd name="connsiteY64" fmla="*/ 234506 h 955271"/>
              <a:gd name="connsiteX65" fmla="*/ 3803670 w 5741575"/>
              <a:gd name="connsiteY65" fmla="*/ 236457 h 955271"/>
              <a:gd name="connsiteX66" fmla="*/ 3903080 w 5741575"/>
              <a:gd name="connsiteY66" fmla="*/ 241890 h 955271"/>
              <a:gd name="connsiteX67" fmla="*/ 4114838 w 5741575"/>
              <a:gd name="connsiteY67" fmla="*/ 238165 h 955271"/>
              <a:gd name="connsiteX68" fmla="*/ 4271023 w 5741575"/>
              <a:gd name="connsiteY68" fmla="*/ 241959 h 955271"/>
              <a:gd name="connsiteX69" fmla="*/ 4367397 w 5741575"/>
              <a:gd name="connsiteY69" fmla="*/ 271442 h 955271"/>
              <a:gd name="connsiteX70" fmla="*/ 4495366 w 5741575"/>
              <a:gd name="connsiteY70" fmla="*/ 271618 h 955271"/>
              <a:gd name="connsiteX71" fmla="*/ 4517347 w 5741575"/>
              <a:gd name="connsiteY71" fmla="*/ 275639 h 955271"/>
              <a:gd name="connsiteX72" fmla="*/ 4546116 w 5741575"/>
              <a:gd name="connsiteY72" fmla="*/ 268568 h 955271"/>
              <a:gd name="connsiteX73" fmla="*/ 4661259 w 5741575"/>
              <a:gd name="connsiteY73" fmla="*/ 238966 h 955271"/>
              <a:gd name="connsiteX74" fmla="*/ 4750403 w 5741575"/>
              <a:gd name="connsiteY74" fmla="*/ 204364 h 955271"/>
              <a:gd name="connsiteX75" fmla="*/ 4867614 w 5741575"/>
              <a:gd name="connsiteY75" fmla="*/ 208668 h 955271"/>
              <a:gd name="connsiteX76" fmla="*/ 4937036 w 5741575"/>
              <a:gd name="connsiteY76" fmla="*/ 195446 h 955271"/>
              <a:gd name="connsiteX77" fmla="*/ 5047626 w 5741575"/>
              <a:gd name="connsiteY77" fmla="*/ 149604 h 955271"/>
              <a:gd name="connsiteX78" fmla="*/ 5200247 w 5741575"/>
              <a:gd name="connsiteY78" fmla="*/ 142695 h 955271"/>
              <a:gd name="connsiteX79" fmla="*/ 5235691 w 5741575"/>
              <a:gd name="connsiteY79" fmla="*/ 173330 h 955271"/>
              <a:gd name="connsiteX80" fmla="*/ 5280133 w 5741575"/>
              <a:gd name="connsiteY80" fmla="*/ 189342 h 955271"/>
              <a:gd name="connsiteX81" fmla="*/ 5291963 w 5741575"/>
              <a:gd name="connsiteY81" fmla="*/ 139446 h 955271"/>
              <a:gd name="connsiteX82" fmla="*/ 5418472 w 5741575"/>
              <a:gd name="connsiteY82" fmla="*/ 89163 h 955271"/>
              <a:gd name="connsiteX83" fmla="*/ 5482354 w 5741575"/>
              <a:gd name="connsiteY83" fmla="*/ 69470 h 955271"/>
              <a:gd name="connsiteX84" fmla="*/ 5583280 w 5741575"/>
              <a:gd name="connsiteY84" fmla="*/ 49787 h 955271"/>
              <a:gd name="connsiteX85" fmla="*/ 5613766 w 5741575"/>
              <a:gd name="connsiteY85" fmla="*/ 41855 h 955271"/>
              <a:gd name="connsiteX86" fmla="*/ 5684952 w 5741575"/>
              <a:gd name="connsiteY86" fmla="*/ 26088 h 955271"/>
              <a:gd name="connsiteX87" fmla="*/ 5741575 w 5741575"/>
              <a:gd name="connsiteY8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306771 w 5741575"/>
              <a:gd name="connsiteY22" fmla="*/ 717936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397206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395604 w 5741575"/>
              <a:gd name="connsiteY25" fmla="*/ 680460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78034 w 5741575"/>
              <a:gd name="connsiteY24" fmla="*/ 685842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374314 w 5741575"/>
              <a:gd name="connsiteY23" fmla="*/ 688815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42834 w 5741575"/>
              <a:gd name="connsiteY24" fmla="*/ 753906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435833 w 5741575"/>
              <a:gd name="connsiteY25" fmla="*/ 857427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22936 w 5741575"/>
              <a:gd name="connsiteY47" fmla="*/ 377633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11050 w 5741575"/>
              <a:gd name="connsiteY47" fmla="*/ 358572 h 955271"/>
              <a:gd name="connsiteX48" fmla="*/ 2777227 w 5741575"/>
              <a:gd name="connsiteY48" fmla="*/ 368972 h 955271"/>
              <a:gd name="connsiteX49" fmla="*/ 2779510 w 5741575"/>
              <a:gd name="connsiteY49" fmla="*/ 361652 h 955271"/>
              <a:gd name="connsiteX50" fmla="*/ 2786278 w 5741575"/>
              <a:gd name="connsiteY50" fmla="*/ 359869 h 955271"/>
              <a:gd name="connsiteX51" fmla="*/ 2792101 w 5741575"/>
              <a:gd name="connsiteY51" fmla="*/ 365927 h 955271"/>
              <a:gd name="connsiteX52" fmla="*/ 2885545 w 5741575"/>
              <a:gd name="connsiteY52" fmla="*/ 372818 h 955271"/>
              <a:gd name="connsiteX53" fmla="*/ 3009558 w 5741575"/>
              <a:gd name="connsiteY53" fmla="*/ 370573 h 955271"/>
              <a:gd name="connsiteX54" fmla="*/ 3095010 w 5741575"/>
              <a:gd name="connsiteY54" fmla="*/ 332454 h 955271"/>
              <a:gd name="connsiteX55" fmla="*/ 3103742 w 5741575"/>
              <a:gd name="connsiteY55" fmla="*/ 337974 h 955271"/>
              <a:gd name="connsiteX56" fmla="*/ 3165093 w 5741575"/>
              <a:gd name="connsiteY56" fmla="*/ 329459 h 955271"/>
              <a:gd name="connsiteX57" fmla="*/ 3373785 w 5741575"/>
              <a:gd name="connsiteY57" fmla="*/ 255680 h 955271"/>
              <a:gd name="connsiteX58" fmla="*/ 3493851 w 5741575"/>
              <a:gd name="connsiteY58" fmla="*/ 240255 h 955271"/>
              <a:gd name="connsiteX59" fmla="*/ 3537470 w 5741575"/>
              <a:gd name="connsiteY59" fmla="*/ 241867 h 955271"/>
              <a:gd name="connsiteX60" fmla="*/ 3610489 w 5741575"/>
              <a:gd name="connsiteY60" fmla="*/ 244128 h 955271"/>
              <a:gd name="connsiteX61" fmla="*/ 3667539 w 5741575"/>
              <a:gd name="connsiteY61" fmla="*/ 263271 h 955271"/>
              <a:gd name="connsiteX62" fmla="*/ 3727614 w 5741575"/>
              <a:gd name="connsiteY62" fmla="*/ 258245 h 955271"/>
              <a:gd name="connsiteX63" fmla="*/ 3738369 w 5741575"/>
              <a:gd name="connsiteY63" fmla="*/ 234506 h 955271"/>
              <a:gd name="connsiteX64" fmla="*/ 3803670 w 5741575"/>
              <a:gd name="connsiteY64" fmla="*/ 236457 h 955271"/>
              <a:gd name="connsiteX65" fmla="*/ 3903080 w 5741575"/>
              <a:gd name="connsiteY65" fmla="*/ 241890 h 955271"/>
              <a:gd name="connsiteX66" fmla="*/ 4114838 w 5741575"/>
              <a:gd name="connsiteY66" fmla="*/ 238165 h 955271"/>
              <a:gd name="connsiteX67" fmla="*/ 4271023 w 5741575"/>
              <a:gd name="connsiteY67" fmla="*/ 241959 h 955271"/>
              <a:gd name="connsiteX68" fmla="*/ 4367397 w 5741575"/>
              <a:gd name="connsiteY68" fmla="*/ 271442 h 955271"/>
              <a:gd name="connsiteX69" fmla="*/ 4495366 w 5741575"/>
              <a:gd name="connsiteY69" fmla="*/ 271618 h 955271"/>
              <a:gd name="connsiteX70" fmla="*/ 4517347 w 5741575"/>
              <a:gd name="connsiteY70" fmla="*/ 275639 h 955271"/>
              <a:gd name="connsiteX71" fmla="*/ 4546116 w 5741575"/>
              <a:gd name="connsiteY71" fmla="*/ 268568 h 955271"/>
              <a:gd name="connsiteX72" fmla="*/ 4661259 w 5741575"/>
              <a:gd name="connsiteY72" fmla="*/ 238966 h 955271"/>
              <a:gd name="connsiteX73" fmla="*/ 4750403 w 5741575"/>
              <a:gd name="connsiteY73" fmla="*/ 204364 h 955271"/>
              <a:gd name="connsiteX74" fmla="*/ 4867614 w 5741575"/>
              <a:gd name="connsiteY74" fmla="*/ 208668 h 955271"/>
              <a:gd name="connsiteX75" fmla="*/ 4937036 w 5741575"/>
              <a:gd name="connsiteY75" fmla="*/ 195446 h 955271"/>
              <a:gd name="connsiteX76" fmla="*/ 5047626 w 5741575"/>
              <a:gd name="connsiteY76" fmla="*/ 149604 h 955271"/>
              <a:gd name="connsiteX77" fmla="*/ 5200247 w 5741575"/>
              <a:gd name="connsiteY77" fmla="*/ 142695 h 955271"/>
              <a:gd name="connsiteX78" fmla="*/ 5235691 w 5741575"/>
              <a:gd name="connsiteY78" fmla="*/ 173330 h 955271"/>
              <a:gd name="connsiteX79" fmla="*/ 5280133 w 5741575"/>
              <a:gd name="connsiteY79" fmla="*/ 189342 h 955271"/>
              <a:gd name="connsiteX80" fmla="*/ 5291963 w 5741575"/>
              <a:gd name="connsiteY80" fmla="*/ 139446 h 955271"/>
              <a:gd name="connsiteX81" fmla="*/ 5418472 w 5741575"/>
              <a:gd name="connsiteY81" fmla="*/ 89163 h 955271"/>
              <a:gd name="connsiteX82" fmla="*/ 5482354 w 5741575"/>
              <a:gd name="connsiteY82" fmla="*/ 69470 h 955271"/>
              <a:gd name="connsiteX83" fmla="*/ 5583280 w 5741575"/>
              <a:gd name="connsiteY83" fmla="*/ 49787 h 955271"/>
              <a:gd name="connsiteX84" fmla="*/ 5613766 w 5741575"/>
              <a:gd name="connsiteY84" fmla="*/ 41855 h 955271"/>
              <a:gd name="connsiteX85" fmla="*/ 5684952 w 5741575"/>
              <a:gd name="connsiteY85" fmla="*/ 26088 h 955271"/>
              <a:gd name="connsiteX86" fmla="*/ 5741575 w 5741575"/>
              <a:gd name="connsiteY86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10438 w 5741575"/>
              <a:gd name="connsiteY46" fmla="*/ 366958 h 955271"/>
              <a:gd name="connsiteX47" fmla="*/ 2777227 w 5741575"/>
              <a:gd name="connsiteY47" fmla="*/ 368972 h 955271"/>
              <a:gd name="connsiteX48" fmla="*/ 2779510 w 5741575"/>
              <a:gd name="connsiteY48" fmla="*/ 361652 h 955271"/>
              <a:gd name="connsiteX49" fmla="*/ 2786278 w 5741575"/>
              <a:gd name="connsiteY49" fmla="*/ 359869 h 955271"/>
              <a:gd name="connsiteX50" fmla="*/ 2792101 w 5741575"/>
              <a:gd name="connsiteY50" fmla="*/ 365927 h 955271"/>
              <a:gd name="connsiteX51" fmla="*/ 2885545 w 5741575"/>
              <a:gd name="connsiteY51" fmla="*/ 372818 h 955271"/>
              <a:gd name="connsiteX52" fmla="*/ 3009558 w 5741575"/>
              <a:gd name="connsiteY52" fmla="*/ 370573 h 955271"/>
              <a:gd name="connsiteX53" fmla="*/ 3095010 w 5741575"/>
              <a:gd name="connsiteY53" fmla="*/ 332454 h 955271"/>
              <a:gd name="connsiteX54" fmla="*/ 3103742 w 5741575"/>
              <a:gd name="connsiteY54" fmla="*/ 337974 h 955271"/>
              <a:gd name="connsiteX55" fmla="*/ 3165093 w 5741575"/>
              <a:gd name="connsiteY55" fmla="*/ 329459 h 955271"/>
              <a:gd name="connsiteX56" fmla="*/ 3373785 w 5741575"/>
              <a:gd name="connsiteY56" fmla="*/ 255680 h 955271"/>
              <a:gd name="connsiteX57" fmla="*/ 3493851 w 5741575"/>
              <a:gd name="connsiteY57" fmla="*/ 240255 h 955271"/>
              <a:gd name="connsiteX58" fmla="*/ 3537470 w 5741575"/>
              <a:gd name="connsiteY58" fmla="*/ 241867 h 955271"/>
              <a:gd name="connsiteX59" fmla="*/ 3610489 w 5741575"/>
              <a:gd name="connsiteY59" fmla="*/ 244128 h 955271"/>
              <a:gd name="connsiteX60" fmla="*/ 3667539 w 5741575"/>
              <a:gd name="connsiteY60" fmla="*/ 263271 h 955271"/>
              <a:gd name="connsiteX61" fmla="*/ 3727614 w 5741575"/>
              <a:gd name="connsiteY61" fmla="*/ 258245 h 955271"/>
              <a:gd name="connsiteX62" fmla="*/ 3738369 w 5741575"/>
              <a:gd name="connsiteY62" fmla="*/ 234506 h 955271"/>
              <a:gd name="connsiteX63" fmla="*/ 3803670 w 5741575"/>
              <a:gd name="connsiteY63" fmla="*/ 236457 h 955271"/>
              <a:gd name="connsiteX64" fmla="*/ 3903080 w 5741575"/>
              <a:gd name="connsiteY64" fmla="*/ 241890 h 955271"/>
              <a:gd name="connsiteX65" fmla="*/ 4114838 w 5741575"/>
              <a:gd name="connsiteY65" fmla="*/ 238165 h 955271"/>
              <a:gd name="connsiteX66" fmla="*/ 4271023 w 5741575"/>
              <a:gd name="connsiteY66" fmla="*/ 241959 h 955271"/>
              <a:gd name="connsiteX67" fmla="*/ 4367397 w 5741575"/>
              <a:gd name="connsiteY67" fmla="*/ 271442 h 955271"/>
              <a:gd name="connsiteX68" fmla="*/ 4495366 w 5741575"/>
              <a:gd name="connsiteY68" fmla="*/ 271618 h 955271"/>
              <a:gd name="connsiteX69" fmla="*/ 4517347 w 5741575"/>
              <a:gd name="connsiteY69" fmla="*/ 275639 h 955271"/>
              <a:gd name="connsiteX70" fmla="*/ 4546116 w 5741575"/>
              <a:gd name="connsiteY70" fmla="*/ 268568 h 955271"/>
              <a:gd name="connsiteX71" fmla="*/ 4661259 w 5741575"/>
              <a:gd name="connsiteY71" fmla="*/ 238966 h 955271"/>
              <a:gd name="connsiteX72" fmla="*/ 4750403 w 5741575"/>
              <a:gd name="connsiteY72" fmla="*/ 204364 h 955271"/>
              <a:gd name="connsiteX73" fmla="*/ 4867614 w 5741575"/>
              <a:gd name="connsiteY73" fmla="*/ 208668 h 955271"/>
              <a:gd name="connsiteX74" fmla="*/ 4937036 w 5741575"/>
              <a:gd name="connsiteY74" fmla="*/ 195446 h 955271"/>
              <a:gd name="connsiteX75" fmla="*/ 5047626 w 5741575"/>
              <a:gd name="connsiteY75" fmla="*/ 149604 h 955271"/>
              <a:gd name="connsiteX76" fmla="*/ 5200247 w 5741575"/>
              <a:gd name="connsiteY76" fmla="*/ 142695 h 955271"/>
              <a:gd name="connsiteX77" fmla="*/ 5235691 w 5741575"/>
              <a:gd name="connsiteY77" fmla="*/ 173330 h 955271"/>
              <a:gd name="connsiteX78" fmla="*/ 5280133 w 5741575"/>
              <a:gd name="connsiteY78" fmla="*/ 189342 h 955271"/>
              <a:gd name="connsiteX79" fmla="*/ 5291963 w 5741575"/>
              <a:gd name="connsiteY79" fmla="*/ 139446 h 955271"/>
              <a:gd name="connsiteX80" fmla="*/ 5418472 w 5741575"/>
              <a:gd name="connsiteY80" fmla="*/ 89163 h 955271"/>
              <a:gd name="connsiteX81" fmla="*/ 5482354 w 5741575"/>
              <a:gd name="connsiteY81" fmla="*/ 69470 h 955271"/>
              <a:gd name="connsiteX82" fmla="*/ 5583280 w 5741575"/>
              <a:gd name="connsiteY82" fmla="*/ 49787 h 955271"/>
              <a:gd name="connsiteX83" fmla="*/ 5613766 w 5741575"/>
              <a:gd name="connsiteY83" fmla="*/ 41855 h 955271"/>
              <a:gd name="connsiteX84" fmla="*/ 5684952 w 5741575"/>
              <a:gd name="connsiteY84" fmla="*/ 26088 h 955271"/>
              <a:gd name="connsiteX85" fmla="*/ 5741575 w 5741575"/>
              <a:gd name="connsiteY85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792101 w 5741575"/>
              <a:gd name="connsiteY49" fmla="*/ 365927 h 955271"/>
              <a:gd name="connsiteX50" fmla="*/ 2885545 w 5741575"/>
              <a:gd name="connsiteY50" fmla="*/ 372818 h 955271"/>
              <a:gd name="connsiteX51" fmla="*/ 3009558 w 5741575"/>
              <a:gd name="connsiteY51" fmla="*/ 370573 h 955271"/>
              <a:gd name="connsiteX52" fmla="*/ 3095010 w 5741575"/>
              <a:gd name="connsiteY52" fmla="*/ 332454 h 955271"/>
              <a:gd name="connsiteX53" fmla="*/ 3103742 w 5741575"/>
              <a:gd name="connsiteY53" fmla="*/ 337974 h 955271"/>
              <a:gd name="connsiteX54" fmla="*/ 3165093 w 5741575"/>
              <a:gd name="connsiteY54" fmla="*/ 329459 h 955271"/>
              <a:gd name="connsiteX55" fmla="*/ 3373785 w 5741575"/>
              <a:gd name="connsiteY55" fmla="*/ 255680 h 955271"/>
              <a:gd name="connsiteX56" fmla="*/ 3493851 w 5741575"/>
              <a:gd name="connsiteY56" fmla="*/ 240255 h 955271"/>
              <a:gd name="connsiteX57" fmla="*/ 3537470 w 5741575"/>
              <a:gd name="connsiteY57" fmla="*/ 241867 h 955271"/>
              <a:gd name="connsiteX58" fmla="*/ 3610489 w 5741575"/>
              <a:gd name="connsiteY58" fmla="*/ 244128 h 955271"/>
              <a:gd name="connsiteX59" fmla="*/ 3667539 w 5741575"/>
              <a:gd name="connsiteY59" fmla="*/ 263271 h 955271"/>
              <a:gd name="connsiteX60" fmla="*/ 3727614 w 5741575"/>
              <a:gd name="connsiteY60" fmla="*/ 258245 h 955271"/>
              <a:gd name="connsiteX61" fmla="*/ 3738369 w 5741575"/>
              <a:gd name="connsiteY61" fmla="*/ 234506 h 955271"/>
              <a:gd name="connsiteX62" fmla="*/ 3803670 w 5741575"/>
              <a:gd name="connsiteY62" fmla="*/ 236457 h 955271"/>
              <a:gd name="connsiteX63" fmla="*/ 3903080 w 5741575"/>
              <a:gd name="connsiteY63" fmla="*/ 241890 h 955271"/>
              <a:gd name="connsiteX64" fmla="*/ 4114838 w 5741575"/>
              <a:gd name="connsiteY64" fmla="*/ 238165 h 955271"/>
              <a:gd name="connsiteX65" fmla="*/ 4271023 w 5741575"/>
              <a:gd name="connsiteY65" fmla="*/ 241959 h 955271"/>
              <a:gd name="connsiteX66" fmla="*/ 4367397 w 5741575"/>
              <a:gd name="connsiteY66" fmla="*/ 271442 h 955271"/>
              <a:gd name="connsiteX67" fmla="*/ 4495366 w 5741575"/>
              <a:gd name="connsiteY67" fmla="*/ 271618 h 955271"/>
              <a:gd name="connsiteX68" fmla="*/ 4517347 w 5741575"/>
              <a:gd name="connsiteY68" fmla="*/ 275639 h 955271"/>
              <a:gd name="connsiteX69" fmla="*/ 4546116 w 5741575"/>
              <a:gd name="connsiteY69" fmla="*/ 268568 h 955271"/>
              <a:gd name="connsiteX70" fmla="*/ 4661259 w 5741575"/>
              <a:gd name="connsiteY70" fmla="*/ 238966 h 955271"/>
              <a:gd name="connsiteX71" fmla="*/ 4750403 w 5741575"/>
              <a:gd name="connsiteY71" fmla="*/ 204364 h 955271"/>
              <a:gd name="connsiteX72" fmla="*/ 4867614 w 5741575"/>
              <a:gd name="connsiteY72" fmla="*/ 208668 h 955271"/>
              <a:gd name="connsiteX73" fmla="*/ 4937036 w 5741575"/>
              <a:gd name="connsiteY73" fmla="*/ 195446 h 955271"/>
              <a:gd name="connsiteX74" fmla="*/ 5047626 w 5741575"/>
              <a:gd name="connsiteY74" fmla="*/ 149604 h 955271"/>
              <a:gd name="connsiteX75" fmla="*/ 5200247 w 5741575"/>
              <a:gd name="connsiteY75" fmla="*/ 142695 h 955271"/>
              <a:gd name="connsiteX76" fmla="*/ 5235691 w 5741575"/>
              <a:gd name="connsiteY76" fmla="*/ 173330 h 955271"/>
              <a:gd name="connsiteX77" fmla="*/ 5280133 w 5741575"/>
              <a:gd name="connsiteY77" fmla="*/ 189342 h 955271"/>
              <a:gd name="connsiteX78" fmla="*/ 5291963 w 5741575"/>
              <a:gd name="connsiteY78" fmla="*/ 139446 h 955271"/>
              <a:gd name="connsiteX79" fmla="*/ 5418472 w 5741575"/>
              <a:gd name="connsiteY79" fmla="*/ 89163 h 955271"/>
              <a:gd name="connsiteX80" fmla="*/ 5482354 w 5741575"/>
              <a:gd name="connsiteY80" fmla="*/ 69470 h 955271"/>
              <a:gd name="connsiteX81" fmla="*/ 5583280 w 5741575"/>
              <a:gd name="connsiteY81" fmla="*/ 49787 h 955271"/>
              <a:gd name="connsiteX82" fmla="*/ 5613766 w 5741575"/>
              <a:gd name="connsiteY82" fmla="*/ 41855 h 955271"/>
              <a:gd name="connsiteX83" fmla="*/ 5684952 w 5741575"/>
              <a:gd name="connsiteY83" fmla="*/ 26088 h 955271"/>
              <a:gd name="connsiteX84" fmla="*/ 5741575 w 5741575"/>
              <a:gd name="connsiteY84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786278 w 5741575"/>
              <a:gd name="connsiteY48" fmla="*/ 359869 h 955271"/>
              <a:gd name="connsiteX49" fmla="*/ 2885545 w 5741575"/>
              <a:gd name="connsiteY49" fmla="*/ 372818 h 955271"/>
              <a:gd name="connsiteX50" fmla="*/ 3009558 w 5741575"/>
              <a:gd name="connsiteY50" fmla="*/ 370573 h 955271"/>
              <a:gd name="connsiteX51" fmla="*/ 3095010 w 5741575"/>
              <a:gd name="connsiteY51" fmla="*/ 332454 h 955271"/>
              <a:gd name="connsiteX52" fmla="*/ 3103742 w 5741575"/>
              <a:gd name="connsiteY52" fmla="*/ 337974 h 955271"/>
              <a:gd name="connsiteX53" fmla="*/ 3165093 w 5741575"/>
              <a:gd name="connsiteY53" fmla="*/ 329459 h 955271"/>
              <a:gd name="connsiteX54" fmla="*/ 3373785 w 5741575"/>
              <a:gd name="connsiteY54" fmla="*/ 255680 h 955271"/>
              <a:gd name="connsiteX55" fmla="*/ 3493851 w 5741575"/>
              <a:gd name="connsiteY55" fmla="*/ 240255 h 955271"/>
              <a:gd name="connsiteX56" fmla="*/ 3537470 w 5741575"/>
              <a:gd name="connsiteY56" fmla="*/ 241867 h 955271"/>
              <a:gd name="connsiteX57" fmla="*/ 3610489 w 5741575"/>
              <a:gd name="connsiteY57" fmla="*/ 244128 h 955271"/>
              <a:gd name="connsiteX58" fmla="*/ 3667539 w 5741575"/>
              <a:gd name="connsiteY58" fmla="*/ 263271 h 955271"/>
              <a:gd name="connsiteX59" fmla="*/ 3727614 w 5741575"/>
              <a:gd name="connsiteY59" fmla="*/ 258245 h 955271"/>
              <a:gd name="connsiteX60" fmla="*/ 3738369 w 5741575"/>
              <a:gd name="connsiteY60" fmla="*/ 234506 h 955271"/>
              <a:gd name="connsiteX61" fmla="*/ 3803670 w 5741575"/>
              <a:gd name="connsiteY61" fmla="*/ 236457 h 955271"/>
              <a:gd name="connsiteX62" fmla="*/ 3903080 w 5741575"/>
              <a:gd name="connsiteY62" fmla="*/ 241890 h 955271"/>
              <a:gd name="connsiteX63" fmla="*/ 4114838 w 5741575"/>
              <a:gd name="connsiteY63" fmla="*/ 238165 h 955271"/>
              <a:gd name="connsiteX64" fmla="*/ 4271023 w 5741575"/>
              <a:gd name="connsiteY64" fmla="*/ 241959 h 955271"/>
              <a:gd name="connsiteX65" fmla="*/ 4367397 w 5741575"/>
              <a:gd name="connsiteY65" fmla="*/ 271442 h 955271"/>
              <a:gd name="connsiteX66" fmla="*/ 4495366 w 5741575"/>
              <a:gd name="connsiteY66" fmla="*/ 271618 h 955271"/>
              <a:gd name="connsiteX67" fmla="*/ 4517347 w 5741575"/>
              <a:gd name="connsiteY67" fmla="*/ 275639 h 955271"/>
              <a:gd name="connsiteX68" fmla="*/ 4546116 w 5741575"/>
              <a:gd name="connsiteY68" fmla="*/ 268568 h 955271"/>
              <a:gd name="connsiteX69" fmla="*/ 4661259 w 5741575"/>
              <a:gd name="connsiteY69" fmla="*/ 238966 h 955271"/>
              <a:gd name="connsiteX70" fmla="*/ 4750403 w 5741575"/>
              <a:gd name="connsiteY70" fmla="*/ 204364 h 955271"/>
              <a:gd name="connsiteX71" fmla="*/ 4867614 w 5741575"/>
              <a:gd name="connsiteY71" fmla="*/ 208668 h 955271"/>
              <a:gd name="connsiteX72" fmla="*/ 4937036 w 5741575"/>
              <a:gd name="connsiteY72" fmla="*/ 195446 h 955271"/>
              <a:gd name="connsiteX73" fmla="*/ 5047626 w 5741575"/>
              <a:gd name="connsiteY73" fmla="*/ 149604 h 955271"/>
              <a:gd name="connsiteX74" fmla="*/ 5200247 w 5741575"/>
              <a:gd name="connsiteY74" fmla="*/ 142695 h 955271"/>
              <a:gd name="connsiteX75" fmla="*/ 5235691 w 5741575"/>
              <a:gd name="connsiteY75" fmla="*/ 173330 h 955271"/>
              <a:gd name="connsiteX76" fmla="*/ 5280133 w 5741575"/>
              <a:gd name="connsiteY76" fmla="*/ 189342 h 955271"/>
              <a:gd name="connsiteX77" fmla="*/ 5291963 w 5741575"/>
              <a:gd name="connsiteY77" fmla="*/ 139446 h 955271"/>
              <a:gd name="connsiteX78" fmla="*/ 5418472 w 5741575"/>
              <a:gd name="connsiteY78" fmla="*/ 89163 h 955271"/>
              <a:gd name="connsiteX79" fmla="*/ 5482354 w 5741575"/>
              <a:gd name="connsiteY79" fmla="*/ 69470 h 955271"/>
              <a:gd name="connsiteX80" fmla="*/ 5583280 w 5741575"/>
              <a:gd name="connsiteY80" fmla="*/ 49787 h 955271"/>
              <a:gd name="connsiteX81" fmla="*/ 5613766 w 5741575"/>
              <a:gd name="connsiteY81" fmla="*/ 41855 h 955271"/>
              <a:gd name="connsiteX82" fmla="*/ 5684952 w 5741575"/>
              <a:gd name="connsiteY82" fmla="*/ 26088 h 955271"/>
              <a:gd name="connsiteX83" fmla="*/ 5741575 w 5741575"/>
              <a:gd name="connsiteY83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779510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11054 w 5741575"/>
              <a:gd name="connsiteY45" fmla="*/ 360597 h 955271"/>
              <a:gd name="connsiteX46" fmla="*/ 2777227 w 5741575"/>
              <a:gd name="connsiteY46" fmla="*/ 368972 h 955271"/>
              <a:gd name="connsiteX47" fmla="*/ 2824768 w 5741575"/>
              <a:gd name="connsiteY47" fmla="*/ 361652 h 955271"/>
              <a:gd name="connsiteX48" fmla="*/ 2885545 w 5741575"/>
              <a:gd name="connsiteY48" fmla="*/ 372818 h 955271"/>
              <a:gd name="connsiteX49" fmla="*/ 3009558 w 5741575"/>
              <a:gd name="connsiteY49" fmla="*/ 370573 h 955271"/>
              <a:gd name="connsiteX50" fmla="*/ 3095010 w 5741575"/>
              <a:gd name="connsiteY50" fmla="*/ 332454 h 955271"/>
              <a:gd name="connsiteX51" fmla="*/ 3103742 w 5741575"/>
              <a:gd name="connsiteY51" fmla="*/ 337974 h 955271"/>
              <a:gd name="connsiteX52" fmla="*/ 3165093 w 5741575"/>
              <a:gd name="connsiteY52" fmla="*/ 329459 h 955271"/>
              <a:gd name="connsiteX53" fmla="*/ 3373785 w 5741575"/>
              <a:gd name="connsiteY53" fmla="*/ 255680 h 955271"/>
              <a:gd name="connsiteX54" fmla="*/ 3493851 w 5741575"/>
              <a:gd name="connsiteY54" fmla="*/ 240255 h 955271"/>
              <a:gd name="connsiteX55" fmla="*/ 3537470 w 5741575"/>
              <a:gd name="connsiteY55" fmla="*/ 241867 h 955271"/>
              <a:gd name="connsiteX56" fmla="*/ 3610489 w 5741575"/>
              <a:gd name="connsiteY56" fmla="*/ 244128 h 955271"/>
              <a:gd name="connsiteX57" fmla="*/ 3667539 w 5741575"/>
              <a:gd name="connsiteY57" fmla="*/ 263271 h 955271"/>
              <a:gd name="connsiteX58" fmla="*/ 3727614 w 5741575"/>
              <a:gd name="connsiteY58" fmla="*/ 258245 h 955271"/>
              <a:gd name="connsiteX59" fmla="*/ 3738369 w 5741575"/>
              <a:gd name="connsiteY59" fmla="*/ 234506 h 955271"/>
              <a:gd name="connsiteX60" fmla="*/ 3803670 w 5741575"/>
              <a:gd name="connsiteY60" fmla="*/ 236457 h 955271"/>
              <a:gd name="connsiteX61" fmla="*/ 3903080 w 5741575"/>
              <a:gd name="connsiteY61" fmla="*/ 241890 h 955271"/>
              <a:gd name="connsiteX62" fmla="*/ 4114838 w 5741575"/>
              <a:gd name="connsiteY62" fmla="*/ 238165 h 955271"/>
              <a:gd name="connsiteX63" fmla="*/ 4271023 w 5741575"/>
              <a:gd name="connsiteY63" fmla="*/ 241959 h 955271"/>
              <a:gd name="connsiteX64" fmla="*/ 4367397 w 5741575"/>
              <a:gd name="connsiteY64" fmla="*/ 271442 h 955271"/>
              <a:gd name="connsiteX65" fmla="*/ 4495366 w 5741575"/>
              <a:gd name="connsiteY65" fmla="*/ 271618 h 955271"/>
              <a:gd name="connsiteX66" fmla="*/ 4517347 w 5741575"/>
              <a:gd name="connsiteY66" fmla="*/ 275639 h 955271"/>
              <a:gd name="connsiteX67" fmla="*/ 4546116 w 5741575"/>
              <a:gd name="connsiteY67" fmla="*/ 268568 h 955271"/>
              <a:gd name="connsiteX68" fmla="*/ 4661259 w 5741575"/>
              <a:gd name="connsiteY68" fmla="*/ 238966 h 955271"/>
              <a:gd name="connsiteX69" fmla="*/ 4750403 w 5741575"/>
              <a:gd name="connsiteY69" fmla="*/ 204364 h 955271"/>
              <a:gd name="connsiteX70" fmla="*/ 4867614 w 5741575"/>
              <a:gd name="connsiteY70" fmla="*/ 208668 h 955271"/>
              <a:gd name="connsiteX71" fmla="*/ 4937036 w 5741575"/>
              <a:gd name="connsiteY71" fmla="*/ 195446 h 955271"/>
              <a:gd name="connsiteX72" fmla="*/ 5047626 w 5741575"/>
              <a:gd name="connsiteY72" fmla="*/ 149604 h 955271"/>
              <a:gd name="connsiteX73" fmla="*/ 5200247 w 5741575"/>
              <a:gd name="connsiteY73" fmla="*/ 142695 h 955271"/>
              <a:gd name="connsiteX74" fmla="*/ 5235691 w 5741575"/>
              <a:gd name="connsiteY74" fmla="*/ 173330 h 955271"/>
              <a:gd name="connsiteX75" fmla="*/ 5280133 w 5741575"/>
              <a:gd name="connsiteY75" fmla="*/ 189342 h 955271"/>
              <a:gd name="connsiteX76" fmla="*/ 5291963 w 5741575"/>
              <a:gd name="connsiteY76" fmla="*/ 139446 h 955271"/>
              <a:gd name="connsiteX77" fmla="*/ 5418472 w 5741575"/>
              <a:gd name="connsiteY77" fmla="*/ 89163 h 955271"/>
              <a:gd name="connsiteX78" fmla="*/ 5482354 w 5741575"/>
              <a:gd name="connsiteY78" fmla="*/ 69470 h 955271"/>
              <a:gd name="connsiteX79" fmla="*/ 5583280 w 5741575"/>
              <a:gd name="connsiteY79" fmla="*/ 49787 h 955271"/>
              <a:gd name="connsiteX80" fmla="*/ 5613766 w 5741575"/>
              <a:gd name="connsiteY80" fmla="*/ 41855 h 955271"/>
              <a:gd name="connsiteX81" fmla="*/ 5684952 w 5741575"/>
              <a:gd name="connsiteY81" fmla="*/ 26088 h 955271"/>
              <a:gd name="connsiteX82" fmla="*/ 5741575 w 5741575"/>
              <a:gd name="connsiteY82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01547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80133 w 5741575"/>
              <a:gd name="connsiteY74" fmla="*/ 189342 h 955271"/>
              <a:gd name="connsiteX75" fmla="*/ 5291963 w 5741575"/>
              <a:gd name="connsiteY75" fmla="*/ 139446 h 955271"/>
              <a:gd name="connsiteX76" fmla="*/ 5418472 w 5741575"/>
              <a:gd name="connsiteY76" fmla="*/ 89163 h 955271"/>
              <a:gd name="connsiteX77" fmla="*/ 5482354 w 5741575"/>
              <a:gd name="connsiteY77" fmla="*/ 69470 h 955271"/>
              <a:gd name="connsiteX78" fmla="*/ 5583280 w 5741575"/>
              <a:gd name="connsiteY78" fmla="*/ 49787 h 955271"/>
              <a:gd name="connsiteX79" fmla="*/ 5613766 w 5741575"/>
              <a:gd name="connsiteY79" fmla="*/ 41855 h 955271"/>
              <a:gd name="connsiteX80" fmla="*/ 5684952 w 5741575"/>
              <a:gd name="connsiteY80" fmla="*/ 26088 h 955271"/>
              <a:gd name="connsiteX81" fmla="*/ 5741575 w 5741575"/>
              <a:gd name="connsiteY81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35691 w 5741575"/>
              <a:gd name="connsiteY73" fmla="*/ 173330 h 955271"/>
              <a:gd name="connsiteX74" fmla="*/ 5291963 w 5741575"/>
              <a:gd name="connsiteY74" fmla="*/ 139446 h 955271"/>
              <a:gd name="connsiteX75" fmla="*/ 5418472 w 5741575"/>
              <a:gd name="connsiteY75" fmla="*/ 89163 h 955271"/>
              <a:gd name="connsiteX76" fmla="*/ 5482354 w 5741575"/>
              <a:gd name="connsiteY76" fmla="*/ 69470 h 955271"/>
              <a:gd name="connsiteX77" fmla="*/ 5583280 w 5741575"/>
              <a:gd name="connsiteY77" fmla="*/ 49787 h 955271"/>
              <a:gd name="connsiteX78" fmla="*/ 5613766 w 5741575"/>
              <a:gd name="connsiteY78" fmla="*/ 41855 h 955271"/>
              <a:gd name="connsiteX79" fmla="*/ 5684952 w 5741575"/>
              <a:gd name="connsiteY79" fmla="*/ 26088 h 955271"/>
              <a:gd name="connsiteX80" fmla="*/ 5741575 w 5741575"/>
              <a:gd name="connsiteY80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47626 w 5741575"/>
              <a:gd name="connsiteY71" fmla="*/ 149604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65093 w 5741575"/>
              <a:gd name="connsiteY51" fmla="*/ 329459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03742 w 5741575"/>
              <a:gd name="connsiteY50" fmla="*/ 337974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31718 w 5741575"/>
              <a:gd name="connsiteY44" fmla="*/ 361545 h 955271"/>
              <a:gd name="connsiteX45" fmla="*/ 2777227 w 5741575"/>
              <a:gd name="connsiteY45" fmla="*/ 368972 h 955271"/>
              <a:gd name="connsiteX46" fmla="*/ 2824768 w 5741575"/>
              <a:gd name="connsiteY46" fmla="*/ 361652 h 955271"/>
              <a:gd name="connsiteX47" fmla="*/ 2885545 w 5741575"/>
              <a:gd name="connsiteY47" fmla="*/ 372818 h 955271"/>
              <a:gd name="connsiteX48" fmla="*/ 3009558 w 5741575"/>
              <a:gd name="connsiteY48" fmla="*/ 370573 h 955271"/>
              <a:gd name="connsiteX49" fmla="*/ 3095010 w 5741575"/>
              <a:gd name="connsiteY49" fmla="*/ 332454 h 955271"/>
              <a:gd name="connsiteX50" fmla="*/ 3148998 w 5741575"/>
              <a:gd name="connsiteY50" fmla="*/ 315286 h 955271"/>
              <a:gd name="connsiteX51" fmla="*/ 3195264 w 5741575"/>
              <a:gd name="connsiteY51" fmla="*/ 293158 h 955271"/>
              <a:gd name="connsiteX52" fmla="*/ 3373785 w 5741575"/>
              <a:gd name="connsiteY52" fmla="*/ 255680 h 955271"/>
              <a:gd name="connsiteX53" fmla="*/ 3493851 w 5741575"/>
              <a:gd name="connsiteY53" fmla="*/ 240255 h 955271"/>
              <a:gd name="connsiteX54" fmla="*/ 3537470 w 5741575"/>
              <a:gd name="connsiteY54" fmla="*/ 241867 h 955271"/>
              <a:gd name="connsiteX55" fmla="*/ 3610489 w 5741575"/>
              <a:gd name="connsiteY55" fmla="*/ 244128 h 955271"/>
              <a:gd name="connsiteX56" fmla="*/ 3667539 w 5741575"/>
              <a:gd name="connsiteY56" fmla="*/ 263271 h 955271"/>
              <a:gd name="connsiteX57" fmla="*/ 3727614 w 5741575"/>
              <a:gd name="connsiteY57" fmla="*/ 258245 h 955271"/>
              <a:gd name="connsiteX58" fmla="*/ 3738369 w 5741575"/>
              <a:gd name="connsiteY58" fmla="*/ 234506 h 955271"/>
              <a:gd name="connsiteX59" fmla="*/ 3803670 w 5741575"/>
              <a:gd name="connsiteY59" fmla="*/ 236457 h 955271"/>
              <a:gd name="connsiteX60" fmla="*/ 3903080 w 5741575"/>
              <a:gd name="connsiteY60" fmla="*/ 241890 h 955271"/>
              <a:gd name="connsiteX61" fmla="*/ 4114838 w 5741575"/>
              <a:gd name="connsiteY61" fmla="*/ 238165 h 955271"/>
              <a:gd name="connsiteX62" fmla="*/ 4271023 w 5741575"/>
              <a:gd name="connsiteY62" fmla="*/ 241959 h 955271"/>
              <a:gd name="connsiteX63" fmla="*/ 4367397 w 5741575"/>
              <a:gd name="connsiteY63" fmla="*/ 271442 h 955271"/>
              <a:gd name="connsiteX64" fmla="*/ 4495366 w 5741575"/>
              <a:gd name="connsiteY64" fmla="*/ 271618 h 955271"/>
              <a:gd name="connsiteX65" fmla="*/ 4517347 w 5741575"/>
              <a:gd name="connsiteY65" fmla="*/ 275639 h 955271"/>
              <a:gd name="connsiteX66" fmla="*/ 4546116 w 5741575"/>
              <a:gd name="connsiteY66" fmla="*/ 268568 h 955271"/>
              <a:gd name="connsiteX67" fmla="*/ 4661259 w 5741575"/>
              <a:gd name="connsiteY67" fmla="*/ 238966 h 955271"/>
              <a:gd name="connsiteX68" fmla="*/ 4750403 w 5741575"/>
              <a:gd name="connsiteY68" fmla="*/ 204364 h 955271"/>
              <a:gd name="connsiteX69" fmla="*/ 4867614 w 5741575"/>
              <a:gd name="connsiteY69" fmla="*/ 208668 h 955271"/>
              <a:gd name="connsiteX70" fmla="*/ 4937036 w 5741575"/>
              <a:gd name="connsiteY70" fmla="*/ 195446 h 955271"/>
              <a:gd name="connsiteX71" fmla="*/ 5067740 w 5741575"/>
              <a:gd name="connsiteY71" fmla="*/ 172293 h 955271"/>
              <a:gd name="connsiteX72" fmla="*/ 5200247 w 5741575"/>
              <a:gd name="connsiteY72" fmla="*/ 142695 h 955271"/>
              <a:gd name="connsiteX73" fmla="*/ 5291963 w 5741575"/>
              <a:gd name="connsiteY73" fmla="*/ 139446 h 955271"/>
              <a:gd name="connsiteX74" fmla="*/ 5418472 w 5741575"/>
              <a:gd name="connsiteY74" fmla="*/ 89163 h 955271"/>
              <a:gd name="connsiteX75" fmla="*/ 5482354 w 5741575"/>
              <a:gd name="connsiteY75" fmla="*/ 69470 h 955271"/>
              <a:gd name="connsiteX76" fmla="*/ 5583280 w 5741575"/>
              <a:gd name="connsiteY76" fmla="*/ 49787 h 955271"/>
              <a:gd name="connsiteX77" fmla="*/ 5613766 w 5741575"/>
              <a:gd name="connsiteY77" fmla="*/ 41855 h 955271"/>
              <a:gd name="connsiteX78" fmla="*/ 5684952 w 5741575"/>
              <a:gd name="connsiteY78" fmla="*/ 26088 h 955271"/>
              <a:gd name="connsiteX79" fmla="*/ 5741575 w 5741575"/>
              <a:gd name="connsiteY79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697479 w 5741575"/>
              <a:gd name="connsiteY43" fmla="*/ 361430 h 955271"/>
              <a:gd name="connsiteX44" fmla="*/ 2777227 w 5741575"/>
              <a:gd name="connsiteY44" fmla="*/ 368972 h 955271"/>
              <a:gd name="connsiteX45" fmla="*/ 2824768 w 5741575"/>
              <a:gd name="connsiteY45" fmla="*/ 361652 h 955271"/>
              <a:gd name="connsiteX46" fmla="*/ 2885545 w 5741575"/>
              <a:gd name="connsiteY46" fmla="*/ 372818 h 955271"/>
              <a:gd name="connsiteX47" fmla="*/ 3009558 w 5741575"/>
              <a:gd name="connsiteY47" fmla="*/ 370573 h 955271"/>
              <a:gd name="connsiteX48" fmla="*/ 3095010 w 5741575"/>
              <a:gd name="connsiteY48" fmla="*/ 332454 h 955271"/>
              <a:gd name="connsiteX49" fmla="*/ 3148998 w 5741575"/>
              <a:gd name="connsiteY49" fmla="*/ 315286 h 955271"/>
              <a:gd name="connsiteX50" fmla="*/ 3195264 w 5741575"/>
              <a:gd name="connsiteY50" fmla="*/ 293158 h 955271"/>
              <a:gd name="connsiteX51" fmla="*/ 3373785 w 5741575"/>
              <a:gd name="connsiteY51" fmla="*/ 255680 h 955271"/>
              <a:gd name="connsiteX52" fmla="*/ 3493851 w 5741575"/>
              <a:gd name="connsiteY52" fmla="*/ 240255 h 955271"/>
              <a:gd name="connsiteX53" fmla="*/ 3537470 w 5741575"/>
              <a:gd name="connsiteY53" fmla="*/ 241867 h 955271"/>
              <a:gd name="connsiteX54" fmla="*/ 3610489 w 5741575"/>
              <a:gd name="connsiteY54" fmla="*/ 244128 h 955271"/>
              <a:gd name="connsiteX55" fmla="*/ 3667539 w 5741575"/>
              <a:gd name="connsiteY55" fmla="*/ 263271 h 955271"/>
              <a:gd name="connsiteX56" fmla="*/ 3727614 w 5741575"/>
              <a:gd name="connsiteY56" fmla="*/ 258245 h 955271"/>
              <a:gd name="connsiteX57" fmla="*/ 3738369 w 5741575"/>
              <a:gd name="connsiteY57" fmla="*/ 234506 h 955271"/>
              <a:gd name="connsiteX58" fmla="*/ 3803670 w 5741575"/>
              <a:gd name="connsiteY58" fmla="*/ 236457 h 955271"/>
              <a:gd name="connsiteX59" fmla="*/ 3903080 w 5741575"/>
              <a:gd name="connsiteY59" fmla="*/ 241890 h 955271"/>
              <a:gd name="connsiteX60" fmla="*/ 4114838 w 5741575"/>
              <a:gd name="connsiteY60" fmla="*/ 238165 h 955271"/>
              <a:gd name="connsiteX61" fmla="*/ 4271023 w 5741575"/>
              <a:gd name="connsiteY61" fmla="*/ 241959 h 955271"/>
              <a:gd name="connsiteX62" fmla="*/ 4367397 w 5741575"/>
              <a:gd name="connsiteY62" fmla="*/ 271442 h 955271"/>
              <a:gd name="connsiteX63" fmla="*/ 4495366 w 5741575"/>
              <a:gd name="connsiteY63" fmla="*/ 271618 h 955271"/>
              <a:gd name="connsiteX64" fmla="*/ 4517347 w 5741575"/>
              <a:gd name="connsiteY64" fmla="*/ 275639 h 955271"/>
              <a:gd name="connsiteX65" fmla="*/ 4546116 w 5741575"/>
              <a:gd name="connsiteY65" fmla="*/ 268568 h 955271"/>
              <a:gd name="connsiteX66" fmla="*/ 4661259 w 5741575"/>
              <a:gd name="connsiteY66" fmla="*/ 238966 h 955271"/>
              <a:gd name="connsiteX67" fmla="*/ 4750403 w 5741575"/>
              <a:gd name="connsiteY67" fmla="*/ 204364 h 955271"/>
              <a:gd name="connsiteX68" fmla="*/ 4867614 w 5741575"/>
              <a:gd name="connsiteY68" fmla="*/ 208668 h 955271"/>
              <a:gd name="connsiteX69" fmla="*/ 4937036 w 5741575"/>
              <a:gd name="connsiteY69" fmla="*/ 195446 h 955271"/>
              <a:gd name="connsiteX70" fmla="*/ 5067740 w 5741575"/>
              <a:gd name="connsiteY70" fmla="*/ 172293 h 955271"/>
              <a:gd name="connsiteX71" fmla="*/ 5200247 w 5741575"/>
              <a:gd name="connsiteY71" fmla="*/ 142695 h 955271"/>
              <a:gd name="connsiteX72" fmla="*/ 5291963 w 5741575"/>
              <a:gd name="connsiteY72" fmla="*/ 139446 h 955271"/>
              <a:gd name="connsiteX73" fmla="*/ 5418472 w 5741575"/>
              <a:gd name="connsiteY73" fmla="*/ 89163 h 955271"/>
              <a:gd name="connsiteX74" fmla="*/ 5482354 w 5741575"/>
              <a:gd name="connsiteY74" fmla="*/ 69470 h 955271"/>
              <a:gd name="connsiteX75" fmla="*/ 5583280 w 5741575"/>
              <a:gd name="connsiteY75" fmla="*/ 49787 h 955271"/>
              <a:gd name="connsiteX76" fmla="*/ 5613766 w 5741575"/>
              <a:gd name="connsiteY76" fmla="*/ 41855 h 955271"/>
              <a:gd name="connsiteX77" fmla="*/ 5684952 w 5741575"/>
              <a:gd name="connsiteY77" fmla="*/ 26088 h 955271"/>
              <a:gd name="connsiteX78" fmla="*/ 5741575 w 5741575"/>
              <a:gd name="connsiteY78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687125 w 5741575"/>
              <a:gd name="connsiteY42" fmla="*/ 366820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91963 w 5741575"/>
              <a:gd name="connsiteY71" fmla="*/ 139446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418472 w 5741575"/>
              <a:gd name="connsiteY72" fmla="*/ 89163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02777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59229 w 5741575"/>
              <a:gd name="connsiteY7" fmla="*/ 903950 h 955271"/>
              <a:gd name="connsiteX8" fmla="*/ 148657 w 5741575"/>
              <a:gd name="connsiteY8" fmla="*/ 898134 h 955271"/>
              <a:gd name="connsiteX9" fmla="*/ 174554 w 5741575"/>
              <a:gd name="connsiteY9" fmla="*/ 886351 h 955271"/>
              <a:gd name="connsiteX10" fmla="*/ 187633 w 5741575"/>
              <a:gd name="connsiteY10" fmla="*/ 878226 h 955271"/>
              <a:gd name="connsiteX11" fmla="*/ 187961 w 5741575"/>
              <a:gd name="connsiteY11" fmla="*/ 876538 h 955271"/>
              <a:gd name="connsiteX12" fmla="*/ 240501 w 5741575"/>
              <a:gd name="connsiteY12" fmla="*/ 873150 h 955271"/>
              <a:gd name="connsiteX13" fmla="*/ 246345 w 5741575"/>
              <a:gd name="connsiteY13" fmla="*/ 869942 h 955271"/>
              <a:gd name="connsiteX14" fmla="*/ 306299 w 5741575"/>
              <a:gd name="connsiteY14" fmla="*/ 873609 h 955271"/>
              <a:gd name="connsiteX15" fmla="*/ 331571 w 5741575"/>
              <a:gd name="connsiteY15" fmla="*/ 869866 h 955271"/>
              <a:gd name="connsiteX16" fmla="*/ 384157 w 5741575"/>
              <a:gd name="connsiteY16" fmla="*/ 867971 h 955271"/>
              <a:gd name="connsiteX17" fmla="*/ 477637 w 5741575"/>
              <a:gd name="connsiteY17" fmla="*/ 870334 h 955271"/>
              <a:gd name="connsiteX18" fmla="*/ 570239 w 5741575"/>
              <a:gd name="connsiteY18" fmla="*/ 829596 h 955271"/>
              <a:gd name="connsiteX19" fmla="*/ 772070 w 5741575"/>
              <a:gd name="connsiteY19" fmla="*/ 820296 h 955271"/>
              <a:gd name="connsiteX20" fmla="*/ 948872 w 5741575"/>
              <a:gd name="connsiteY20" fmla="*/ 772201 h 955271"/>
              <a:gd name="connsiteX21" fmla="*/ 1127089 w 5741575"/>
              <a:gd name="connsiteY21" fmla="*/ 746926 h 955271"/>
              <a:gd name="connsiteX22" fmla="*/ 1226314 w 5741575"/>
              <a:gd name="connsiteY22" fmla="*/ 722473 h 955271"/>
              <a:gd name="connsiteX23" fmla="*/ 1278773 w 5741575"/>
              <a:gd name="connsiteY23" fmla="*/ 711503 h 955271"/>
              <a:gd name="connsiteX24" fmla="*/ 1317691 w 5741575"/>
              <a:gd name="connsiteY24" fmla="*/ 708529 h 955271"/>
              <a:gd name="connsiteX25" fmla="*/ 1360404 w 5741575"/>
              <a:gd name="connsiteY25" fmla="*/ 675922 h 955271"/>
              <a:gd name="connsiteX26" fmla="*/ 1412292 w 5741575"/>
              <a:gd name="connsiteY26" fmla="*/ 670793 h 955271"/>
              <a:gd name="connsiteX27" fmla="*/ 1494753 w 5741575"/>
              <a:gd name="connsiteY27" fmla="*/ 644686 h 955271"/>
              <a:gd name="connsiteX28" fmla="*/ 1616217 w 5741575"/>
              <a:gd name="connsiteY28" fmla="*/ 622107 h 955271"/>
              <a:gd name="connsiteX29" fmla="*/ 1710928 w 5741575"/>
              <a:gd name="connsiteY29" fmla="*/ 600666 h 955271"/>
              <a:gd name="connsiteX30" fmla="*/ 1743718 w 5741575"/>
              <a:gd name="connsiteY30" fmla="*/ 584327 h 955271"/>
              <a:gd name="connsiteX31" fmla="*/ 1873778 w 5741575"/>
              <a:gd name="connsiteY31" fmla="*/ 530130 h 955271"/>
              <a:gd name="connsiteX32" fmla="*/ 1988411 w 5741575"/>
              <a:gd name="connsiteY32" fmla="*/ 491599 h 955271"/>
              <a:gd name="connsiteX33" fmla="*/ 2085507 w 5741575"/>
              <a:gd name="connsiteY33" fmla="*/ 498527 h 955271"/>
              <a:gd name="connsiteX34" fmla="*/ 2090767 w 5741575"/>
              <a:gd name="connsiteY34" fmla="*/ 490616 h 955271"/>
              <a:gd name="connsiteX35" fmla="*/ 2151143 w 5741575"/>
              <a:gd name="connsiteY35" fmla="*/ 478332 h 955271"/>
              <a:gd name="connsiteX36" fmla="*/ 2378710 w 5741575"/>
              <a:gd name="connsiteY36" fmla="*/ 477570 h 955271"/>
              <a:gd name="connsiteX37" fmla="*/ 2496256 w 5741575"/>
              <a:gd name="connsiteY37" fmla="*/ 452396 h 955271"/>
              <a:gd name="connsiteX38" fmla="*/ 2535387 w 5741575"/>
              <a:gd name="connsiteY38" fmla="*/ 436645 h 955271"/>
              <a:gd name="connsiteX39" fmla="*/ 2601109 w 5741575"/>
              <a:gd name="connsiteY39" fmla="*/ 410678 h 955271"/>
              <a:gd name="connsiteX40" fmla="*/ 2643855 w 5741575"/>
              <a:gd name="connsiteY40" fmla="*/ 374482 h 955271"/>
              <a:gd name="connsiteX41" fmla="*/ 2657726 w 5741575"/>
              <a:gd name="connsiteY41" fmla="*/ 365841 h 955271"/>
              <a:gd name="connsiteX42" fmla="*/ 2717296 w 5741575"/>
              <a:gd name="connsiteY42" fmla="*/ 362282 h 955271"/>
              <a:gd name="connsiteX43" fmla="*/ 2777227 w 5741575"/>
              <a:gd name="connsiteY43" fmla="*/ 368972 h 955271"/>
              <a:gd name="connsiteX44" fmla="*/ 2824768 w 5741575"/>
              <a:gd name="connsiteY44" fmla="*/ 361652 h 955271"/>
              <a:gd name="connsiteX45" fmla="*/ 2885545 w 5741575"/>
              <a:gd name="connsiteY45" fmla="*/ 372818 h 955271"/>
              <a:gd name="connsiteX46" fmla="*/ 3009558 w 5741575"/>
              <a:gd name="connsiteY46" fmla="*/ 370573 h 955271"/>
              <a:gd name="connsiteX47" fmla="*/ 3095010 w 5741575"/>
              <a:gd name="connsiteY47" fmla="*/ 332454 h 955271"/>
              <a:gd name="connsiteX48" fmla="*/ 3148998 w 5741575"/>
              <a:gd name="connsiteY48" fmla="*/ 315286 h 955271"/>
              <a:gd name="connsiteX49" fmla="*/ 3195264 w 5741575"/>
              <a:gd name="connsiteY49" fmla="*/ 293158 h 955271"/>
              <a:gd name="connsiteX50" fmla="*/ 3373785 w 5741575"/>
              <a:gd name="connsiteY50" fmla="*/ 255680 h 955271"/>
              <a:gd name="connsiteX51" fmla="*/ 3493851 w 5741575"/>
              <a:gd name="connsiteY51" fmla="*/ 240255 h 955271"/>
              <a:gd name="connsiteX52" fmla="*/ 3537470 w 5741575"/>
              <a:gd name="connsiteY52" fmla="*/ 241867 h 955271"/>
              <a:gd name="connsiteX53" fmla="*/ 3610489 w 5741575"/>
              <a:gd name="connsiteY53" fmla="*/ 244128 h 955271"/>
              <a:gd name="connsiteX54" fmla="*/ 3667539 w 5741575"/>
              <a:gd name="connsiteY54" fmla="*/ 263271 h 955271"/>
              <a:gd name="connsiteX55" fmla="*/ 3727614 w 5741575"/>
              <a:gd name="connsiteY55" fmla="*/ 258245 h 955271"/>
              <a:gd name="connsiteX56" fmla="*/ 3738369 w 5741575"/>
              <a:gd name="connsiteY56" fmla="*/ 234506 h 955271"/>
              <a:gd name="connsiteX57" fmla="*/ 3803670 w 5741575"/>
              <a:gd name="connsiteY57" fmla="*/ 236457 h 955271"/>
              <a:gd name="connsiteX58" fmla="*/ 3903080 w 5741575"/>
              <a:gd name="connsiteY58" fmla="*/ 241890 h 955271"/>
              <a:gd name="connsiteX59" fmla="*/ 4114838 w 5741575"/>
              <a:gd name="connsiteY59" fmla="*/ 238165 h 955271"/>
              <a:gd name="connsiteX60" fmla="*/ 4271023 w 5741575"/>
              <a:gd name="connsiteY60" fmla="*/ 241959 h 955271"/>
              <a:gd name="connsiteX61" fmla="*/ 4367397 w 5741575"/>
              <a:gd name="connsiteY61" fmla="*/ 271442 h 955271"/>
              <a:gd name="connsiteX62" fmla="*/ 4495366 w 5741575"/>
              <a:gd name="connsiteY62" fmla="*/ 271618 h 955271"/>
              <a:gd name="connsiteX63" fmla="*/ 4517347 w 5741575"/>
              <a:gd name="connsiteY63" fmla="*/ 275639 h 955271"/>
              <a:gd name="connsiteX64" fmla="*/ 4546116 w 5741575"/>
              <a:gd name="connsiteY64" fmla="*/ 268568 h 955271"/>
              <a:gd name="connsiteX65" fmla="*/ 4661259 w 5741575"/>
              <a:gd name="connsiteY65" fmla="*/ 238966 h 955271"/>
              <a:gd name="connsiteX66" fmla="*/ 4750403 w 5741575"/>
              <a:gd name="connsiteY66" fmla="*/ 204364 h 955271"/>
              <a:gd name="connsiteX67" fmla="*/ 4867614 w 5741575"/>
              <a:gd name="connsiteY67" fmla="*/ 208668 h 955271"/>
              <a:gd name="connsiteX68" fmla="*/ 4937036 w 5741575"/>
              <a:gd name="connsiteY68" fmla="*/ 195446 h 955271"/>
              <a:gd name="connsiteX69" fmla="*/ 5067740 w 5741575"/>
              <a:gd name="connsiteY69" fmla="*/ 172293 h 955271"/>
              <a:gd name="connsiteX70" fmla="*/ 5200247 w 5741575"/>
              <a:gd name="connsiteY70" fmla="*/ 142695 h 955271"/>
              <a:gd name="connsiteX71" fmla="*/ 5276878 w 5741575"/>
              <a:gd name="connsiteY71" fmla="*/ 125833 h 955271"/>
              <a:gd name="connsiteX72" fmla="*/ 5373216 w 5741575"/>
              <a:gd name="connsiteY72" fmla="*/ 111851 h 955271"/>
              <a:gd name="connsiteX73" fmla="*/ 5482354 w 5741575"/>
              <a:gd name="connsiteY73" fmla="*/ 69470 h 955271"/>
              <a:gd name="connsiteX74" fmla="*/ 5583280 w 5741575"/>
              <a:gd name="connsiteY74" fmla="*/ 49787 h 955271"/>
              <a:gd name="connsiteX75" fmla="*/ 5613766 w 5741575"/>
              <a:gd name="connsiteY75" fmla="*/ 41855 h 955271"/>
              <a:gd name="connsiteX76" fmla="*/ 5684952 w 5741575"/>
              <a:gd name="connsiteY76" fmla="*/ 26088 h 955271"/>
              <a:gd name="connsiteX77" fmla="*/ 5741575 w 5741575"/>
              <a:gd name="connsiteY77" fmla="*/ 0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59229" y="903950"/>
                </a:lnTo>
                <a:cubicBezTo>
                  <a:pt x="79290" y="895144"/>
                  <a:pt x="126084" y="908630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84157" y="867971"/>
                </a:lnTo>
                <a:lnTo>
                  <a:pt x="477637" y="870334"/>
                </a:lnTo>
                <a:cubicBezTo>
                  <a:pt x="485456" y="872042"/>
                  <a:pt x="563433" y="825458"/>
                  <a:pt x="570239" y="829596"/>
                </a:cubicBezTo>
                <a:cubicBezTo>
                  <a:pt x="641939" y="824282"/>
                  <a:pt x="685473" y="832029"/>
                  <a:pt x="772070" y="820296"/>
                </a:cubicBezTo>
                <a:cubicBezTo>
                  <a:pt x="833120" y="817018"/>
                  <a:pt x="871984" y="794388"/>
                  <a:pt x="948872" y="772201"/>
                </a:cubicBezTo>
                <a:cubicBezTo>
                  <a:pt x="1011630" y="801590"/>
                  <a:pt x="1039188" y="762914"/>
                  <a:pt x="1127089" y="746926"/>
                </a:cubicBezTo>
                <a:cubicBezTo>
                  <a:pt x="1186739" y="737882"/>
                  <a:pt x="1185110" y="732158"/>
                  <a:pt x="1226314" y="722473"/>
                </a:cubicBezTo>
                <a:cubicBezTo>
                  <a:pt x="1234331" y="718091"/>
                  <a:pt x="1271693" y="717214"/>
                  <a:pt x="1278773" y="711503"/>
                </a:cubicBezTo>
                <a:lnTo>
                  <a:pt x="1317691" y="708529"/>
                </a:lnTo>
                <a:lnTo>
                  <a:pt x="1360404" y="675922"/>
                </a:lnTo>
                <a:lnTo>
                  <a:pt x="1412292" y="670793"/>
                </a:lnTo>
                <a:lnTo>
                  <a:pt x="1494753" y="644686"/>
                </a:lnTo>
                <a:cubicBezTo>
                  <a:pt x="1542884" y="655944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70860" y="572571"/>
                  <a:pt x="1832996" y="545585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45486" y="367874"/>
                  <a:pt x="2657726" y="365841"/>
                </a:cubicBezTo>
                <a:cubicBezTo>
                  <a:pt x="2669966" y="363808"/>
                  <a:pt x="2707566" y="363569"/>
                  <a:pt x="2717296" y="362282"/>
                </a:cubicBezTo>
                <a:lnTo>
                  <a:pt x="2777227" y="368972"/>
                </a:lnTo>
                <a:lnTo>
                  <a:pt x="2824768" y="361652"/>
                </a:lnTo>
                <a:lnTo>
                  <a:pt x="2885545" y="372818"/>
                </a:ln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32289" y="321835"/>
                  <a:pt x="3148998" y="315286"/>
                </a:cubicBezTo>
                <a:cubicBezTo>
                  <a:pt x="3165707" y="308737"/>
                  <a:pt x="3180646" y="306766"/>
                  <a:pt x="3195264" y="293158"/>
                </a:cubicBezTo>
                <a:cubicBezTo>
                  <a:pt x="3267122" y="246372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54941" y="242175"/>
                  <a:pt x="4053514" y="238154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20874" y="2713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33435" y="175163"/>
                  <a:pt x="5067740" y="172293"/>
                </a:cubicBezTo>
                <a:cubicBezTo>
                  <a:pt x="5126160" y="173265"/>
                  <a:pt x="5172786" y="183138"/>
                  <a:pt x="5200247" y="142695"/>
                </a:cubicBezTo>
                <a:cubicBezTo>
                  <a:pt x="5240970" y="141002"/>
                  <a:pt x="5240507" y="134755"/>
                  <a:pt x="5276878" y="125833"/>
                </a:cubicBezTo>
                <a:cubicBezTo>
                  <a:pt x="5316470" y="106736"/>
                  <a:pt x="5327221" y="110178"/>
                  <a:pt x="5373216" y="111851"/>
                </a:cubicBezTo>
                <a:cubicBezTo>
                  <a:pt x="5382801" y="84741"/>
                  <a:pt x="5419294" y="93078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lnTo>
                  <a:pt x="574157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8D91DE60-2C2D-4D7E-A6B4-C9499017D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82623" y="6128773"/>
            <a:ext cx="1201506" cy="365125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83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220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Symbol</vt:lpstr>
      <vt:lpstr>Тема Office</vt:lpstr>
      <vt:lpstr>Моделирование бизнес-процесса «Производство гирь»</vt:lpstr>
      <vt:lpstr>Контекстная диаграмма бизнес-процесса «Производство гирь»</vt:lpstr>
      <vt:lpstr>Декомпозиция контекстной диаграммы</vt:lpstr>
      <vt:lpstr>Декомпозиция подпроцесса</vt:lpstr>
      <vt:lpstr>Список используемых источников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VeX EveryOne</dc:creator>
  <cp:lastModifiedBy>VeX EveryOne</cp:lastModifiedBy>
  <cp:revision>4</cp:revision>
  <dcterms:created xsi:type="dcterms:W3CDTF">2025-09-17T10:17:01Z</dcterms:created>
  <dcterms:modified xsi:type="dcterms:W3CDTF">2025-09-17T12:15:12Z</dcterms:modified>
</cp:coreProperties>
</file>