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311" r:id="rId5"/>
    <p:sldId id="312" r:id="rId6"/>
    <p:sldId id="313" r:id="rId7"/>
    <p:sldId id="314" r:id="rId8"/>
    <p:sldId id="316" r:id="rId9"/>
    <p:sldId id="317" r:id="rId10"/>
    <p:sldId id="315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8560" autoAdjust="0"/>
  </p:normalViewPr>
  <p:slideViewPr>
    <p:cSldViewPr snapToGrid="0">
      <p:cViewPr varScale="1">
        <p:scale>
          <a:sx n="140" d="100"/>
          <a:sy n="140" d="100"/>
        </p:scale>
        <p:origin x="9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вс 04.05.25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профилей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82D9B-5BCF-4B47-A61C-F7A4F7AF6247}"/>
              </a:ext>
            </a:extLst>
          </p:cNvPr>
          <p:cNvSpPr/>
          <p:nvPr/>
        </p:nvSpPr>
        <p:spPr>
          <a:xfrm>
            <a:off x="279780" y="1630908"/>
            <a:ext cx="555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/>
              <a:t>Диаграмма профилей</a:t>
            </a:r>
            <a:r>
              <a:rPr lang="ru-RU" dirty="0"/>
              <a:t> предназначена для описания расширений UML, которые можно использовать для конкретных доменов или областей применения. Эта диаграмма позволяет модифицировать существующие элементы UML — добавлять новые стереотипы и ограничения.</a:t>
            </a:r>
          </a:p>
          <a:p>
            <a:pPr fontAlgn="base"/>
            <a:r>
              <a:rPr lang="ru-RU" dirty="0"/>
              <a:t>Пример. Для разработки веб-приложений можно создать диаграмму профилей, которая добавляет специализированные элементы: «Пользователь», «Сессия», «Запрос».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3E291F-76FA-45A6-A7B6-A461F8F7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96" y="1630908"/>
            <a:ext cx="5796999" cy="24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7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6" y="2434651"/>
            <a:ext cx="8704143" cy="2458071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ru-RU" sz="1800" dirty="0"/>
              <a:t>Выбрать одну из неизученных диаграмм для своего проекта</a:t>
            </a:r>
          </a:p>
          <a:p>
            <a:pPr marL="742950" indent="-742950">
              <a:buAutoNum type="arabicPeriod"/>
            </a:pPr>
            <a:r>
              <a:rPr lang="ru-RU" sz="1800" dirty="0"/>
              <a:t>Произвести поиск информации об особенностях построения диаграммы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диаграмму для своего персонального варианта</a:t>
            </a:r>
          </a:p>
          <a:p>
            <a:pPr marL="742950" indent="-742950">
              <a:buAutoNum type="arabicPeriod"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А еще к следующему занятию вы выбираете тему доклада (презентовать их можно парами) и готовите презентацию.</a:t>
            </a:r>
          </a:p>
          <a:p>
            <a:pPr marL="0" indent="0">
              <a:buNone/>
            </a:pPr>
            <a:r>
              <a:rPr lang="ru-RU" sz="1800" dirty="0"/>
              <a:t>Рассказ не больше 5 минут. Оформление полностью в свободном стиле. Особое внимание уделить подготовке речи.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/>
          </a:bodyPr>
          <a:lstStyle/>
          <a:p>
            <a:r>
              <a:rPr lang="ru-RU" dirty="0"/>
              <a:t>Практическое занятие №7 (часть 2)</a:t>
            </a:r>
            <a:br>
              <a:rPr lang="ru-RU" dirty="0"/>
            </a:br>
            <a:r>
              <a:rPr lang="ru-RU" dirty="0"/>
              <a:t>ВСЕ оставшиеся диаграммы</a:t>
            </a:r>
            <a:br>
              <a:rPr lang="ru-RU" b="1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2459504"/>
            <a:ext cx="6258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 уже поняли, что </a:t>
            </a:r>
            <a:r>
              <a:rPr lang="en-US" sz="2400" dirty="0"/>
              <a:t>UML </a:t>
            </a:r>
            <a:r>
              <a:rPr lang="ru-RU" sz="2400" dirty="0"/>
              <a:t>язык унифицированный</a:t>
            </a:r>
          </a:p>
          <a:p>
            <a:r>
              <a:rPr lang="ru-RU" sz="2400" dirty="0"/>
              <a:t>Одни и те же стрелки и элементы применяясь в разных сочетаниях дают нам разные диаграммы</a:t>
            </a:r>
          </a:p>
          <a:p>
            <a:endParaRPr lang="ru-RU" sz="2400" dirty="0"/>
          </a:p>
          <a:p>
            <a:r>
              <a:rPr lang="ru-RU" sz="2400" dirty="0"/>
              <a:t>Сегодня мы рассмотрим непопулярные диаграммы и поймем самое важное правило любого аналитика.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пакетов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C2DFED-E0A2-470E-A5F6-54C043C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58" y="1753736"/>
            <a:ext cx="4631115" cy="199523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82D9B-5BCF-4B47-A61C-F7A4F7AF6247}"/>
              </a:ext>
            </a:extLst>
          </p:cNvPr>
          <p:cNvSpPr/>
          <p:nvPr/>
        </p:nvSpPr>
        <p:spPr>
          <a:xfrm>
            <a:off x="332473" y="2153271"/>
            <a:ext cx="6934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Большие системы создают особые проблемы. Рисование модели класса для большой системы слишком велико для понимания. Слишком много связей между классами, чтобы понять. Полезным методом решения этой проблемы является пакет UML. 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Таким образом, пакетная диаграмма, структурная диаграмма, показывает расположение и организацию элементов модели в среднем и крупном проекте. Диаграммы пакетов могут отображать как структуру, так и зависимости между подсистемами или модулями, показывая различные представления о системе, например, как о многоуровневом (иначе многоуровневом) приложении — модели многоуровневого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73740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Пример диаграммы пакетов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C56BB3-C4C1-4FDA-8F6C-642F3F03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6" y="1456685"/>
            <a:ext cx="6181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объектов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82D9B-5BCF-4B47-A61C-F7A4F7AF6247}"/>
              </a:ext>
            </a:extLst>
          </p:cNvPr>
          <p:cNvSpPr/>
          <p:nvPr/>
        </p:nvSpPr>
        <p:spPr>
          <a:xfrm>
            <a:off x="245661" y="2248805"/>
            <a:ext cx="6934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/>
              <a:t>Диаграмма объектов</a:t>
            </a:r>
            <a:r>
              <a:rPr lang="ru-RU" dirty="0"/>
              <a:t> </a:t>
            </a:r>
            <a:r>
              <a:rPr lang="ru-RU" b="1" dirty="0"/>
              <a:t>(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 показывает не только связь между объектами, но и описывает конкретные свойства каждого класса. То есть в каждом компоненте системы описываются примеры, как структура данных выглядит в конкретный момент времени.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Диаграмму объектов рисуют редко. Но поскольку она подробно описывает данные, ее можно использовать для визуализации сложных связей. Так будет проще понять состояние системы и проверить, все ли компоненты на месте.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B1EF33-4B25-4104-B3C5-2945D381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57" y="1245695"/>
            <a:ext cx="4583373" cy="15316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F12506-8C06-4102-89CF-E0C3051A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934" y="3637472"/>
            <a:ext cx="4324066" cy="32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композитной структуры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82D9B-5BCF-4B47-A61C-F7A4F7AF6247}"/>
              </a:ext>
            </a:extLst>
          </p:cNvPr>
          <p:cNvSpPr/>
          <p:nvPr/>
        </p:nvSpPr>
        <p:spPr>
          <a:xfrm>
            <a:off x="232014" y="1804251"/>
            <a:ext cx="60050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/>
              <a:t>Диаграмма композитной структуры (</a:t>
            </a:r>
            <a:r>
              <a:rPr lang="ru-RU" b="1" dirty="0" err="1"/>
              <a:t>Composite</a:t>
            </a:r>
            <a:r>
              <a:rPr lang="ru-RU" b="1" dirty="0"/>
              <a:t> </a:t>
            </a:r>
            <a:r>
              <a:rPr lang="ru-RU" b="1" dirty="0" err="1"/>
              <a:t>structure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 описывает внутреннюю структуру всех классов и как элементы этих классов влияют друг на друга.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Она помогает обрисовать всю </a:t>
            </a:r>
            <a:r>
              <a:rPr lang="ru-RU" dirty="0" err="1"/>
              <a:t>внутрянку</a:t>
            </a:r>
            <a:r>
              <a:rPr lang="ru-RU" dirty="0"/>
              <a:t> аппаратного обеспечения и понять, как это всё работает.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E990B4-D976-46A5-8DE7-6EC5BAA4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91" y="3507475"/>
            <a:ext cx="6580409" cy="33505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A83A96-FE16-40E8-88AD-9D45085A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5" y="4989738"/>
            <a:ext cx="1754326" cy="175432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01A0AD-9194-4FD9-B7C0-F0F4719AB74E}"/>
              </a:ext>
            </a:extLst>
          </p:cNvPr>
          <p:cNvSpPr/>
          <p:nvPr/>
        </p:nvSpPr>
        <p:spPr>
          <a:xfrm>
            <a:off x="0" y="4620406"/>
            <a:ext cx="3555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Руководство по моделированию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5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синхронизации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82D9B-5BCF-4B47-A61C-F7A4F7AF6247}"/>
              </a:ext>
            </a:extLst>
          </p:cNvPr>
          <p:cNvSpPr/>
          <p:nvPr/>
        </p:nvSpPr>
        <p:spPr>
          <a:xfrm>
            <a:off x="279780" y="1630908"/>
            <a:ext cx="55513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ru-RU" b="1" dirty="0"/>
              <a:t>Диаграмма синхронизации</a:t>
            </a:r>
          </a:p>
          <a:p>
            <a:pPr fontAlgn="t"/>
            <a:r>
              <a:rPr lang="ru-RU" dirty="0"/>
              <a:t>отдельный подвид диаграмм взаимодействия, специализирующихся на тайминге. Диаграммы этого вида используются для исследования поведения объектов в течение определенного периода времени.</a:t>
            </a:r>
            <a:endParaRPr lang="en-US" dirty="0"/>
          </a:p>
          <a:p>
            <a:pPr fontAlgn="t"/>
            <a:endParaRPr lang="en-US" dirty="0"/>
          </a:p>
          <a:p>
            <a:pPr fontAlgn="t"/>
            <a:r>
              <a:rPr lang="ru-RU" dirty="0"/>
              <a:t>Временные диаграммы фокусируются на условиях, изменяющихся внутри и между линиями жизни вдоль линейной оси времени. Временные диаграммы описывают поведение как отдельных классификаторов, так и взаимодействия классификаторов, фокусируя внимание на времени возникновения событий, вызывающих изменения в моделируемых условиях линий жизни.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5E971B-CD4D-46C4-8793-FD1CD646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604" y="939136"/>
            <a:ext cx="4490285" cy="3100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9A608D-DDD1-4667-B83D-8BB1EE09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562" y="4629129"/>
            <a:ext cx="2163170" cy="216317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21BA19-AA89-4F11-BBC3-594580AA18C5}"/>
              </a:ext>
            </a:extLst>
          </p:cNvPr>
          <p:cNvSpPr/>
          <p:nvPr/>
        </p:nvSpPr>
        <p:spPr>
          <a:xfrm>
            <a:off x="6017526" y="4259797"/>
            <a:ext cx="3555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Руководство по моделированию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7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обзора взаимодействий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82D9B-5BCF-4B47-A61C-F7A4F7AF6247}"/>
              </a:ext>
            </a:extLst>
          </p:cNvPr>
          <p:cNvSpPr/>
          <p:nvPr/>
        </p:nvSpPr>
        <p:spPr>
          <a:xfrm>
            <a:off x="334371" y="2388358"/>
            <a:ext cx="555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ru-RU" b="1" dirty="0"/>
              <a:t>Обзорная диаграмма взаимодействия</a:t>
            </a:r>
            <a:r>
              <a:rPr lang="ru-RU" dirty="0"/>
              <a:t> является одним из типов диаграмм взаимодействия UML и представляет собой графическое представление взаимодействия между различными элементами системы. Эта диаграмма позволяет визуализировать и описать поток выполнения событий в системе, объединяя другие диаграммы взаимодействия, такие как диаграммы последовательности и диаграммы коммуникации.</a:t>
            </a:r>
          </a:p>
          <a:p>
            <a:pPr algn="just" fontAlgn="t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21BA19-AA89-4F11-BBC3-594580AA18C5}"/>
              </a:ext>
            </a:extLst>
          </p:cNvPr>
          <p:cNvSpPr/>
          <p:nvPr/>
        </p:nvSpPr>
        <p:spPr>
          <a:xfrm>
            <a:off x="6017526" y="4259797"/>
            <a:ext cx="3555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Руководство по моделированию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E92C03-236F-42C1-86E3-7A97CF9D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47" y="1666537"/>
            <a:ext cx="4867773" cy="23179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A0E592-EE9F-4DB1-AFA7-DAF5D0597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12" y="4690544"/>
            <a:ext cx="2101755" cy="2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37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209</Words>
  <Application>Microsoft Office PowerPoint</Application>
  <PresentationFormat>Широкоэкранный</PresentationFormat>
  <Paragraphs>57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Практическое занятие №7 (часть 2) ВСЕ оставшиеся диаграммы </vt:lpstr>
      <vt:lpstr>Типы UML-диаграмм</vt:lpstr>
      <vt:lpstr>Диаграмма пакетов</vt:lpstr>
      <vt:lpstr>Пример диаграммы пакетов</vt:lpstr>
      <vt:lpstr>Диаграмма объектов</vt:lpstr>
      <vt:lpstr>Диаграмма композитной структуры</vt:lpstr>
      <vt:lpstr>Диаграмма синхронизации</vt:lpstr>
      <vt:lpstr>Диаграмма обзора взаимодействий</vt:lpstr>
      <vt:lpstr>Диаграмма профилей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Ярослав Акатьев</cp:lastModifiedBy>
  <cp:revision>57</cp:revision>
  <dcterms:created xsi:type="dcterms:W3CDTF">2025-01-14T16:36:25Z</dcterms:created>
  <dcterms:modified xsi:type="dcterms:W3CDTF">2025-05-04T13:07:56Z</dcterms:modified>
</cp:coreProperties>
</file>