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43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Человеческое лицо, человек, одежда, портре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5550F8B-BE38-A49F-43AC-EB3E6BFD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304" r="-1" b="30553"/>
          <a:stretch>
            <a:fillRect/>
          </a:stretch>
        </p:blipFill>
        <p:spPr>
          <a:xfrm>
            <a:off x="2521699" y="10"/>
            <a:ext cx="9667124" cy="6857990"/>
          </a:xfrm>
          <a:prstGeom prst="rect">
            <a:avLst/>
          </a:prstGeom>
        </p:spPr>
      </p:pic>
      <p:sp>
        <p:nvSpPr>
          <p:cNvPr id="30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833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3821194" cy="18999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ЧТО ТАКОЕ ПОСТМОДЕРНИЗМ?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34201"/>
            <a:ext cx="3821194" cy="3742762"/>
          </a:xfrm>
        </p:spPr>
        <p:txBody>
          <a:bodyPr>
            <a:normAutofit lnSpcReduction="10000"/>
          </a:bodyPr>
          <a:lstStyle/>
          <a:p>
            <a:endParaRPr lang="ru-RU" sz="2000" dirty="0"/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/>
              <a:t>Философское и культурное течение второй половины XX века.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endParaRPr lang="ru-RU" sz="2000" dirty="0"/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/>
              <a:t>Отказ от универсальных истин и линейного прогресса.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endParaRPr lang="ru-RU" sz="2000" dirty="0"/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/>
              <a:t>Ключевые идеи: критика </a:t>
            </a:r>
            <a:r>
              <a:rPr lang="ru-RU" sz="2000" dirty="0" err="1"/>
              <a:t>метанарративов</a:t>
            </a:r>
            <a:r>
              <a:rPr lang="ru-RU" sz="2000" dirty="0"/>
              <a:t>, деконструкция, релятивизм.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061" y="490537"/>
            <a:ext cx="5290285" cy="1628775"/>
          </a:xfrm>
        </p:spPr>
        <p:txBody>
          <a:bodyPr anchor="b">
            <a:normAutofit/>
          </a:bodyPr>
          <a:lstStyle/>
          <a:p>
            <a:r>
              <a:rPr lang="ru-RU" sz="4000"/>
              <a:t>КРИТИКА МЕТАНАРРАТИВОВ</a:t>
            </a:r>
          </a:p>
        </p:txBody>
      </p:sp>
      <p:pic>
        <p:nvPicPr>
          <p:cNvPr id="5" name="Рисунок 4" descr="Изображение выглядит как скульптура, строительство, Резьба по камню, резьб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F58A1F0-FFC7-DE8D-8D41-84625CDC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41" r="22137" b="-2"/>
          <a:stretch>
            <a:fillRect/>
          </a:stretch>
        </p:blipFill>
        <p:spPr>
          <a:xfrm>
            <a:off x="1" y="1587"/>
            <a:ext cx="6094412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062" y="2614612"/>
            <a:ext cx="5290285" cy="3752849"/>
          </a:xfrm>
        </p:spPr>
        <p:txBody>
          <a:bodyPr>
            <a:normAutofit/>
          </a:bodyPr>
          <a:lstStyle/>
          <a:p>
            <a:endParaRPr lang="ru-RU" sz="1800" dirty="0"/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1800" dirty="0" err="1"/>
              <a:t>Метанарратив</a:t>
            </a:r>
            <a:r>
              <a:rPr lang="ru-RU" sz="1800" dirty="0"/>
              <a:t> — «большой рассказ» или универсальная теория (напр., прогресс, наука, религия).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endParaRPr lang="ru-RU" sz="1800" dirty="0"/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1800" dirty="0"/>
              <a:t>Постмодернисты считают их упрощёнными и доминирующими.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endParaRPr lang="ru-RU" sz="1800" dirty="0"/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1800" dirty="0"/>
              <a:t>Предпочтение множественным и локальным историям.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18" y="501651"/>
            <a:ext cx="4413698" cy="17162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300" dirty="0"/>
              <a:t>ДЕКОНСТРУКЦИЯ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840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Человеческое лицо, искусство, зарисовка, карти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D9CB07B-2A65-40A5-5C9D-726F78E3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533" b="1"/>
          <a:stretch>
            <a:fillRect/>
          </a:stretch>
        </p:blipFill>
        <p:spPr>
          <a:xfrm>
            <a:off x="279070" y="299509"/>
            <a:ext cx="5220265" cy="625898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18" y="2645922"/>
            <a:ext cx="4433566" cy="3710427"/>
          </a:xfrm>
        </p:spPr>
        <p:txBody>
          <a:bodyPr anchor="t">
            <a:normAutofit/>
          </a:bodyPr>
          <a:lstStyle/>
          <a:p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Метод Жака Деррида для анализа текстов.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Показывает, что смысл текста неустойчив и зависит от контекста.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Разоблачает скрытые противоречия и идеологии.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3144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39" y="181576"/>
            <a:ext cx="11820558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зарисовка, рисунок, иллюстрация, Штриховая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2566F30-455D-5738-9316-7C5B8D6B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3429" r="1093" b="-1"/>
          <a:stretch>
            <a:fillRect/>
          </a:stretch>
        </p:blipFill>
        <p:spPr>
          <a:xfrm>
            <a:off x="180927" y="182880"/>
            <a:ext cx="11820558" cy="6499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525195"/>
            <a:ext cx="10162571" cy="2806506"/>
          </a:xfrm>
        </p:spPr>
        <p:txBody>
          <a:bodyPr anchor="b"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РЕЛЯТИВИЗМ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3526300"/>
            <a:ext cx="10162571" cy="2588458"/>
          </a:xfrm>
        </p:spPr>
        <p:txBody>
          <a:bodyPr>
            <a:normAutofit/>
          </a:bodyPr>
          <a:lstStyle/>
          <a:p>
            <a:endParaRPr lang="ru-RU" sz="2000" dirty="0">
              <a:solidFill>
                <a:srgbClr val="FFFFFF"/>
              </a:solidFill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>
                <a:solidFill>
                  <a:srgbClr val="FFFFFF"/>
                </a:solidFill>
              </a:rPr>
              <a:t>Нет универсальной истины — всё зависит от точки зрения.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>
                <a:solidFill>
                  <a:srgbClr val="FFFFFF"/>
                </a:solidFill>
              </a:rPr>
              <a:t>Истина, мораль, нормы — результат культуры и языка.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>
                <a:solidFill>
                  <a:srgbClr val="FFFFFF"/>
                </a:solidFill>
              </a:rPr>
              <a:t>Сомнение в объективности научного знания.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41" y="1138265"/>
            <a:ext cx="4649993" cy="1401183"/>
          </a:xfrm>
        </p:spPr>
        <p:txBody>
          <a:bodyPr anchor="t">
            <a:normAutofit/>
          </a:bodyPr>
          <a:lstStyle/>
          <a:p>
            <a:r>
              <a:rPr lang="ru-RU" sz="3200"/>
              <a:t>ПОСТМОДЕРН В ИСКУССТВЕ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237" y="871146"/>
            <a:ext cx="736747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640" y="2551176"/>
            <a:ext cx="4649994" cy="3602935"/>
          </a:xfrm>
        </p:spPr>
        <p:txBody>
          <a:bodyPr>
            <a:normAutofit/>
          </a:bodyPr>
          <a:lstStyle/>
          <a:p>
            <a:endParaRPr lang="ru-RU" sz="2000"/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/>
              <a:t>Смешение стилей и цитатность (коллаж, ирония, пародия).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/>
              <a:t>Размывание границы между высокой и массовой культурой.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/>
              <a:t>Примеры: фильмы Тарантино, архитектура с элементами прошлого и будущего.</a:t>
            </a:r>
          </a:p>
        </p:txBody>
      </p:sp>
      <p:pic>
        <p:nvPicPr>
          <p:cNvPr id="5" name="Рисунок 4" descr="Изображение выглядит как текст, картина, искусство, размыт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8B93C8D-03E9-E763-B3D0-D6CBAC5D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46" r="3495" b="2"/>
          <a:stretch>
            <a:fillRect/>
          </a:stretch>
        </p:blipFill>
        <p:spPr>
          <a:xfrm>
            <a:off x="6094412" y="838013"/>
            <a:ext cx="5233175" cy="51862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20227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04" y="350196"/>
            <a:ext cx="4645694" cy="1624520"/>
          </a:xfrm>
        </p:spPr>
        <p:txBody>
          <a:bodyPr anchor="ctr">
            <a:normAutofit/>
          </a:bodyPr>
          <a:lstStyle/>
          <a:p>
            <a:r>
              <a:rPr lang="ru-RU" sz="4000"/>
              <a:t>КЛЮЧЕВЫЕ ИДЕИ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603" y="2743200"/>
            <a:ext cx="4645695" cy="3613149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/>
              <a:t>Множественность смыслов и интерпретаций.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/>
              <a:t>Критическое отношение к авторитетам и идеологиям.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/>
              <a:t>Мир воспринимается как текст, открытый для чтения.</a:t>
            </a:r>
          </a:p>
        </p:txBody>
      </p:sp>
      <p:pic>
        <p:nvPicPr>
          <p:cNvPr id="5" name="Рисунок 4" descr="Изображение выглядит как мультфильм, Детское искусство, графическая вставка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5D39B7A-DF82-ADC6-E865-B2B81DC5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4" r="8571"/>
          <a:stretch>
            <a:fillRect/>
          </a:stretch>
        </p:blipFill>
        <p:spPr>
          <a:xfrm>
            <a:off x="6094412" y="1"/>
            <a:ext cx="610123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облако, небо, на открытом воздухе, строитель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B9A3438-3F4D-0D23-4377-3822F8D7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02" r="40497" b="-1"/>
          <a:stretch>
            <a:fillRect/>
          </a:stretch>
        </p:blipFill>
        <p:spPr>
          <a:xfrm>
            <a:off x="20" y="-2"/>
            <a:ext cx="540876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8788" y="-1"/>
            <a:ext cx="6780036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724" y="405685"/>
            <a:ext cx="5463545" cy="1559301"/>
          </a:xfrm>
        </p:spPr>
        <p:txBody>
          <a:bodyPr>
            <a:normAutofit/>
          </a:bodyPr>
          <a:lstStyle/>
          <a:p>
            <a:r>
              <a:rPr lang="ru-RU" sz="4000"/>
              <a:t>ПОСТМОДЕРН И 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24" y="2743200"/>
            <a:ext cx="5245973" cy="3496878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/>
              <a:t>Развитие критического мышления.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/>
              <a:t>Осознание культурного разнообразия и сложной идентичности.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ru-RU" sz="2000" dirty="0"/>
              <a:t>Понимание мира как открытого и неоднозначного пространства.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196</Words>
  <Application>Microsoft Office PowerPoint</Application>
  <PresentationFormat>Произвольный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ЧТО ТАКОЕ ПОСТМОДЕРНИЗМ?</vt:lpstr>
      <vt:lpstr>КРИТИКА МЕТАНАРРАТИВОВ</vt:lpstr>
      <vt:lpstr>ДЕКОНСТРУКЦИЯ</vt:lpstr>
      <vt:lpstr>РЕЛЯТИВИЗМ</vt:lpstr>
      <vt:lpstr>ПОСТМОДЕРН В ИСКУССТВЕ</vt:lpstr>
      <vt:lpstr>КЛЮЧЕВЫЕ ИДЕИ</vt:lpstr>
      <vt:lpstr>ПОСТМОДЕРН И МЫ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VeX EveryOne</dc:creator>
  <cp:keywords/>
  <dc:description>generated using python-pptx</dc:description>
  <cp:lastModifiedBy>VeX EveryOne</cp:lastModifiedBy>
  <cp:revision>2</cp:revision>
  <dcterms:created xsi:type="dcterms:W3CDTF">2013-01-27T09:14:16Z</dcterms:created>
  <dcterms:modified xsi:type="dcterms:W3CDTF">2025-05-20T12:28:35Z</dcterms:modified>
  <cp:category/>
</cp:coreProperties>
</file>