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698" r:id="rId3"/>
    <p:sldId id="672" r:id="rId4"/>
    <p:sldId id="265" r:id="rId5"/>
    <p:sldId id="673" r:id="rId6"/>
    <p:sldId id="674" r:id="rId7"/>
    <p:sldId id="675" r:id="rId8"/>
    <p:sldId id="661" r:id="rId9"/>
    <p:sldId id="271" r:id="rId10"/>
    <p:sldId id="676" r:id="rId11"/>
    <p:sldId id="677" r:id="rId12"/>
    <p:sldId id="678" r:id="rId13"/>
    <p:sldId id="706" r:id="rId14"/>
    <p:sldId id="683" r:id="rId15"/>
    <p:sldId id="685" r:id="rId16"/>
    <p:sldId id="688" r:id="rId17"/>
    <p:sldId id="687" r:id="rId18"/>
    <p:sldId id="684" r:id="rId19"/>
    <p:sldId id="686" r:id="rId20"/>
    <p:sldId id="691" r:id="rId21"/>
    <p:sldId id="689" r:id="rId22"/>
    <p:sldId id="694" r:id="rId23"/>
    <p:sldId id="679" r:id="rId24"/>
    <p:sldId id="690" r:id="rId25"/>
    <p:sldId id="682" r:id="rId26"/>
    <p:sldId id="681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натолий Скворцов" initials="АС" lastIdx="1" clrIdx="0">
    <p:extLst>
      <p:ext uri="{19B8F6BF-5375-455C-9EA6-DF929625EA0E}">
        <p15:presenceInfo xmlns:p15="http://schemas.microsoft.com/office/powerpoint/2012/main" userId="Анатолий Скворц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6D19-F202-49A1-A939-E21C81B1D959}" type="datetimeFigureOut">
              <a:rPr lang="ru-RU" smtClean="0"/>
              <a:t>21.09.2022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C47D1-A422-49FD-9DB9-0EE4413D62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3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9F03F-2B6E-42F7-97FC-A4D7DFE8274C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2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A3A4-A5DC-4345-BA6E-E07975FA24FD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1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FB94-2C76-4CAF-ADCC-7E44B6C864E7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78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38133-2B10-47F2-9CB0-B4E738B8414B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56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7032A-C0DB-41C3-8CAA-2CFC2527F92F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0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34FC6-4CF1-4722-908F-EBB1871C86FF}" type="datetime1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06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A4C33-29F0-43AE-91A9-8EA48876BFA5}" type="datetime1">
              <a:rPr lang="ru-RU" smtClean="0"/>
              <a:t>21.09.2022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6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E8EC2-AE71-4348-A70B-F3D5C05E8D70}" type="datetime1">
              <a:rPr lang="ru-RU" smtClean="0"/>
              <a:t>21.09.2022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4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372B-F6C5-4B92-BCB8-2D9587D8CD39}" type="datetime1">
              <a:rPr lang="ru-RU" smtClean="0"/>
              <a:t>21.09.2022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7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634E-7219-4B43-87DD-ACE6CBE89CDE}" type="datetime1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71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9EED2-35CF-44E6-8AAA-0DBC89AF7A86}" type="datetime1">
              <a:rPr lang="ru-RU" smtClean="0"/>
              <a:t>21.09.2022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77459-C4FB-499A-A313-C1A603A66CE5}" type="datetime1">
              <a:rPr lang="ru-RU" smtClean="0"/>
              <a:t>21.09.2022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86204-58C9-4D45-8D60-849848ABF0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1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7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microsoft.com/office/2007/relationships/hdphoto" Target="../media/hdphoto10.wdp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microsoft.com/office/2007/relationships/hdphoto" Target="../media/hdphoto13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6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microsoft.com/office/2007/relationships/hdphoto" Target="../media/hdphoto18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9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1.wdp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879455"/>
          </a:xfrm>
        </p:spPr>
        <p:txBody>
          <a:bodyPr/>
          <a:lstStyle/>
          <a:p>
            <a:r>
              <a:rPr lang="ru-RU" dirty="0"/>
              <a:t>Структуры и алгоритмы обработки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786909"/>
            <a:ext cx="6858000" cy="2438399"/>
          </a:xfrm>
        </p:spPr>
        <p:txBody>
          <a:bodyPr>
            <a:normAutofit/>
          </a:bodyPr>
          <a:lstStyle/>
          <a:p>
            <a:r>
              <a:rPr lang="ru-RU" dirty="0" smtClean="0"/>
              <a:t>Лекция 2.2: </a:t>
            </a:r>
            <a:endParaRPr lang="ru-RU" dirty="0"/>
          </a:p>
          <a:p>
            <a:r>
              <a:rPr lang="ru-RU" dirty="0" smtClean="0"/>
              <a:t>Поиск </a:t>
            </a:r>
            <a:r>
              <a:rPr lang="ru-RU" dirty="0"/>
              <a:t>в </a:t>
            </a:r>
            <a:r>
              <a:rPr lang="ru-RU" dirty="0" smtClean="0"/>
              <a:t>тексте (продолжение).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Рысин М.Л.</a:t>
            </a:r>
          </a:p>
        </p:txBody>
      </p:sp>
    </p:spTree>
    <p:extLst>
      <p:ext uri="{BB962C8B-B14F-4D97-AF65-F5344CB8AC3E}">
        <p14:creationId xmlns:p14="http://schemas.microsoft.com/office/powerpoint/2010/main" val="140597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DEA314F-2154-48B2-B311-A59EE5734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3863"/>
          </a:xfrm>
        </p:spPr>
        <p:txBody>
          <a:bodyPr>
            <a:noAutofit/>
          </a:bodyPr>
          <a:lstStyle/>
          <a:p>
            <a:r>
              <a:rPr lang="ru-RU" sz="3600" dirty="0"/>
              <a:t>2 этап – сам КМП-поиск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E0F34F-07B0-4C53-AECE-4AB190E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10</a:t>
            </a:fld>
            <a:endParaRPr lang="ru-RU"/>
          </a:p>
        </p:txBody>
      </p:sp>
      <p:sp>
        <p:nvSpPr>
          <p:cNvPr id="9" name="Объект 6">
            <a:extLst>
              <a:ext uri="{FF2B5EF4-FFF2-40B4-BE49-F238E27FC236}">
                <a16:creationId xmlns:a16="http://schemas.microsoft.com/office/drawing/2014/main" id="{BC8CBF71-361C-4799-8F84-BACA1A0BB22C}"/>
              </a:ext>
            </a:extLst>
          </p:cNvPr>
          <p:cNvSpPr txBox="1">
            <a:spLocks/>
          </p:cNvSpPr>
          <p:nvPr/>
        </p:nvSpPr>
        <p:spPr>
          <a:xfrm>
            <a:off x="610179" y="4751597"/>
            <a:ext cx="7886700" cy="184973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Шаги основной программы поиска КМП</a:t>
            </a:r>
            <a:r>
              <a:rPr lang="en-US" dirty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Задать текст и образец поиска.</a:t>
            </a:r>
            <a:endParaRPr lang="en-US" dirty="0"/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Сформировать префикс-функцию для образца</a:t>
            </a:r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С помощью префикс-функции осуществить саму процедуру поиска.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C0B52F02-4C40-4E21-80F2-3854A1742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8650" y="1138989"/>
            <a:ext cx="7886700" cy="35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2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D1F5BB94-0718-4229-A35F-B9C64AEFD2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730" y="3463977"/>
            <a:ext cx="8138540" cy="1040264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7117A535-A238-4DE1-8F58-1FA6729E2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1796716"/>
            <a:ext cx="7829550" cy="469615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Склеим образец </a:t>
            </a:r>
            <a:r>
              <a:rPr lang="ru-RU" b="1" dirty="0" err="1"/>
              <a:t>ааbаа</a:t>
            </a:r>
            <a:r>
              <a:rPr lang="ru-RU" b="1" dirty="0"/>
              <a:t> </a:t>
            </a:r>
            <a:r>
              <a:rPr lang="ru-RU" dirty="0"/>
              <a:t>и основной текст </a:t>
            </a:r>
            <a:r>
              <a:rPr lang="ru-RU" b="1" dirty="0" err="1"/>
              <a:t>ааbааbааааbааbаааb</a:t>
            </a:r>
            <a:r>
              <a:rPr lang="ru-RU" b="1" dirty="0"/>
              <a:t> </a:t>
            </a:r>
            <a:r>
              <a:rPr lang="ru-RU" dirty="0"/>
              <a:t>через символ-разделитель: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ru-RU" b="1" dirty="0" err="1"/>
              <a:t>ааbаа@ааbааbааааbааbаааb</a:t>
            </a:r>
            <a:endParaRPr lang="ru-RU" b="1" dirty="0"/>
          </a:p>
          <a:p>
            <a:pPr>
              <a:spcBef>
                <a:spcPts val="600"/>
              </a:spcBef>
            </a:pPr>
            <a:r>
              <a:rPr lang="ru-RU" dirty="0"/>
              <a:t>Вызовем </a:t>
            </a:r>
            <a:r>
              <a:rPr lang="ru-RU" b="1" dirty="0"/>
              <a:t>для всей склейки </a:t>
            </a:r>
            <a:r>
              <a:rPr lang="ru-RU" dirty="0"/>
              <a:t>префикс-функцию:</a:t>
            </a:r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600"/>
              </a:spcBef>
            </a:pPr>
            <a:endParaRPr lang="ru-RU" dirty="0"/>
          </a:p>
          <a:p>
            <a:pPr>
              <a:spcBef>
                <a:spcPts val="1200"/>
              </a:spcBef>
            </a:pPr>
            <a:r>
              <a:rPr lang="ru-RU" dirty="0"/>
              <a:t>Тогда достаточно последовательным </a:t>
            </a:r>
            <a:r>
              <a:rPr lang="ru-RU" b="1" dirty="0"/>
              <a:t>просмотром</a:t>
            </a:r>
            <a:r>
              <a:rPr lang="ru-RU" dirty="0"/>
              <a:t> части этого массива </a:t>
            </a:r>
            <a:r>
              <a:rPr lang="ru-RU" b="1" dirty="0"/>
              <a:t>после разделителя </a:t>
            </a:r>
            <a:r>
              <a:rPr lang="ru-RU" dirty="0"/>
              <a:t>найти </a:t>
            </a:r>
            <a:r>
              <a:rPr lang="ru-RU" b="1" dirty="0"/>
              <a:t>позиции</a:t>
            </a:r>
            <a:r>
              <a:rPr lang="ru-RU" dirty="0"/>
              <a:t> со значениями, равными </a:t>
            </a:r>
            <a:r>
              <a:rPr lang="ru-RU" b="1" dirty="0"/>
              <a:t>длине образца</a:t>
            </a:r>
          </a:p>
          <a:p>
            <a:pPr>
              <a:spcBef>
                <a:spcPts val="600"/>
              </a:spcBef>
            </a:pPr>
            <a:r>
              <a:rPr lang="ru-RU" dirty="0"/>
              <a:t>Это и будут </a:t>
            </a:r>
            <a:r>
              <a:rPr lang="ru-RU" b="1" dirty="0"/>
              <a:t>признаки вхождений </a:t>
            </a:r>
            <a:r>
              <a:rPr lang="ru-RU" dirty="0"/>
              <a:t>образца в основной текст.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82F388-DECB-4E0A-8C79-A50A0C07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Приём в реализации алгоритма КМП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0F9EDD-78C9-46AB-84B9-093AD2F6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11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FB0193F-F497-4B43-A173-3EB0AB5283AC}"/>
              </a:ext>
            </a:extLst>
          </p:cNvPr>
          <p:cNvCxnSpPr>
            <a:cxnSpLocks/>
          </p:cNvCxnSpPr>
          <p:nvPr/>
        </p:nvCxnSpPr>
        <p:spPr>
          <a:xfrm>
            <a:off x="244481" y="4209693"/>
            <a:ext cx="384169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02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9977F-57EB-430C-8C54-EE26FEBA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4036"/>
            <a:ext cx="7886700" cy="858986"/>
          </a:xfrm>
        </p:spPr>
        <p:txBody>
          <a:bodyPr>
            <a:normAutofit/>
          </a:bodyPr>
          <a:lstStyle/>
          <a:p>
            <a:r>
              <a:rPr lang="ru-RU" sz="4000" dirty="0"/>
              <a:t>Особенности алгоритма КМП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87D2C4-5D11-4F0A-8D40-F0D8C6355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99" y="1348509"/>
            <a:ext cx="8275201" cy="528290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dirty="0"/>
              <a:t>Движение по основному тексту – </a:t>
            </a:r>
            <a:r>
              <a:rPr lang="ru-RU" b="1" dirty="0"/>
              <a:t>только вперёд </a:t>
            </a:r>
            <a:r>
              <a:rPr lang="ru-RU" dirty="0"/>
              <a:t>(без возврата при нахождении несоответствия) – это преимущество при работе с данными во </a:t>
            </a:r>
            <a:r>
              <a:rPr lang="ru-RU" b="1" dirty="0"/>
              <a:t>внешней памяти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dirty="0"/>
              <a:t>Сложность </a:t>
            </a:r>
            <a:r>
              <a:rPr lang="ru-RU" b="1" dirty="0"/>
              <a:t>О(</a:t>
            </a:r>
            <a:r>
              <a:rPr lang="en-US" b="1" dirty="0" err="1"/>
              <a:t>n+m</a:t>
            </a:r>
            <a:r>
              <a:rPr lang="ru-RU" b="1" dirty="0"/>
              <a:t>)</a:t>
            </a:r>
            <a:r>
              <a:rPr lang="ru-RU" dirty="0"/>
              <a:t> – </a:t>
            </a:r>
            <a:r>
              <a:rPr lang="ru-RU" b="1" dirty="0" err="1"/>
              <a:t>сублинейна</a:t>
            </a:r>
            <a:r>
              <a:rPr lang="ru-RU" dirty="0"/>
              <a:t> – даже с учётом префикс-функции (</a:t>
            </a:r>
            <a:r>
              <a:rPr lang="ru-RU" b="1" dirty="0"/>
              <a:t>О(</a:t>
            </a:r>
            <a:r>
              <a:rPr lang="en-US" b="1" dirty="0" err="1"/>
              <a:t>n+m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 </a:t>
            </a:r>
            <a:r>
              <a:rPr lang="ru-RU" b="1" dirty="0"/>
              <a:t>О(</a:t>
            </a:r>
            <a:r>
              <a:rPr lang="en-US" b="1" dirty="0" err="1"/>
              <a:t>n·m</a:t>
            </a:r>
            <a:r>
              <a:rPr lang="ru-RU" b="1" dirty="0"/>
              <a:t>)</a:t>
            </a:r>
            <a:r>
              <a:rPr lang="ru-RU" dirty="0"/>
              <a:t> простого поиска)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b="1" dirty="0"/>
              <a:t>Затраты времени </a:t>
            </a:r>
            <a:r>
              <a:rPr lang="ru-RU" dirty="0"/>
              <a:t>на префикс-функцию окупаются при поиске, если неудаче предшествовало некоторое количество </a:t>
            </a:r>
            <a:r>
              <a:rPr lang="ru-RU" b="1" dirty="0"/>
              <a:t>совпадений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ru-RU" dirty="0"/>
              <a:t>Но вероятность совпадения ниже несовпадения → на практике </a:t>
            </a:r>
            <a:r>
              <a:rPr lang="ru-RU" b="1" dirty="0"/>
              <a:t>выигрыш</a:t>
            </a:r>
            <a:r>
              <a:rPr lang="ru-RU" dirty="0"/>
              <a:t> при использовании КМП-поиска </a:t>
            </a:r>
            <a:r>
              <a:rPr lang="ru-RU" b="1" dirty="0"/>
              <a:t>невелик </a:t>
            </a:r>
            <a:r>
              <a:rPr lang="ru-RU" dirty="0"/>
              <a:t>(пример: 17 смещений вместо 23 в простом поиске)</a:t>
            </a:r>
            <a:endParaRPr lang="ru-RU" b="1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600"/>
              </a:spcBef>
            </a:pPr>
            <a:endParaRPr lang="ru-RU" dirty="0"/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ru-RU" dirty="0"/>
              <a:t>КМП-поиск – это основа для алгоритма </a:t>
            </a:r>
            <a:r>
              <a:rPr lang="ru-RU" b="1" dirty="0" err="1"/>
              <a:t>Ахо-Корасика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3DE5C8-6699-4D8D-8E2D-5CEF4AEBA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12</a:t>
            </a:fld>
            <a:endParaRPr lang="ru-RU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D4ED094-F8C8-4FDE-B2A5-E48C51AA9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779" y="4254475"/>
            <a:ext cx="5852442" cy="1821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209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9E3F97E-A6E8-469A-A5F9-B9A23102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/>
          <a:p>
            <a:r>
              <a:rPr lang="ru-RU" sz="4000" dirty="0"/>
              <a:t>2. Алгоритм </a:t>
            </a:r>
            <a:r>
              <a:rPr lang="ru-RU" sz="4000" dirty="0" err="1"/>
              <a:t>Бойера</a:t>
            </a:r>
            <a:r>
              <a:rPr lang="ru-RU" sz="4000" dirty="0"/>
              <a:t>-Мура (БМ)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1FF0741-5106-4E5A-A48F-2D3F1AB8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348508"/>
            <a:ext cx="7998114" cy="3666837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Как и в КМП-поиске, ценой предварительной работы (</a:t>
            </a:r>
            <a:r>
              <a:rPr lang="ru-RU" dirty="0" err="1"/>
              <a:t>препроцессинга</a:t>
            </a:r>
            <a:r>
              <a:rPr lang="ru-RU" dirty="0"/>
              <a:t>) над образцом </a:t>
            </a:r>
            <a:r>
              <a:rPr lang="ru-RU" b="1" dirty="0"/>
              <a:t>пропускается часть проверок </a:t>
            </a:r>
            <a:r>
              <a:rPr lang="ru-RU" dirty="0"/>
              <a:t>на этапе поиска</a:t>
            </a:r>
          </a:p>
          <a:p>
            <a:pPr>
              <a:spcBef>
                <a:spcPts val="600"/>
              </a:spcBef>
            </a:pPr>
            <a:r>
              <a:rPr lang="ru-RU" u="sng" dirty="0"/>
              <a:t>Идея</a:t>
            </a:r>
            <a:r>
              <a:rPr lang="ru-RU" dirty="0"/>
              <a:t>:</a:t>
            </a:r>
          </a:p>
          <a:p>
            <a:pPr marL="720725" lvl="1" indent="-263525">
              <a:buFont typeface="+mj-lt"/>
              <a:buAutoNum type="arabicPeriod"/>
            </a:pPr>
            <a:r>
              <a:rPr lang="ru-RU" dirty="0"/>
              <a:t>Прикладывание образца к тексту и его сдвиг </a:t>
            </a:r>
            <a:r>
              <a:rPr lang="ru-RU" b="1" dirty="0"/>
              <a:t>слева вправо </a:t>
            </a:r>
            <a:r>
              <a:rPr lang="ru-RU" dirty="0"/>
              <a:t>до успеха или до достижения конца строки (неуспеха)</a:t>
            </a:r>
          </a:p>
          <a:p>
            <a:pPr marL="720725" lvl="1" indent="-263525">
              <a:buFont typeface="+mj-lt"/>
              <a:buAutoNum type="arabicPeriod"/>
            </a:pPr>
            <a:r>
              <a:rPr lang="ru-RU" dirty="0"/>
              <a:t>Сравнение образца </a:t>
            </a:r>
            <a:r>
              <a:rPr lang="ru-RU" b="1" dirty="0"/>
              <a:t>справа налево</a:t>
            </a:r>
          </a:p>
          <a:p>
            <a:pPr marL="720725" lvl="1" indent="-263525">
              <a:buFont typeface="+mj-lt"/>
              <a:buAutoNum type="arabicPeriod"/>
            </a:pPr>
            <a:r>
              <a:rPr lang="ru-RU" dirty="0"/>
              <a:t>Сдвиг образца на </a:t>
            </a:r>
            <a:r>
              <a:rPr lang="ru-RU" b="1" dirty="0"/>
              <a:t>наибольшее</a:t>
            </a:r>
            <a:r>
              <a:rPr lang="ru-RU" dirty="0"/>
              <a:t> из двух значений, определяемых:</a:t>
            </a:r>
          </a:p>
          <a:p>
            <a:pPr marL="1243013" lvl="1" indent="-342900"/>
            <a:r>
              <a:rPr lang="ru-RU" b="1" dirty="0"/>
              <a:t>Правило</a:t>
            </a:r>
            <a:r>
              <a:rPr lang="ru-RU" dirty="0"/>
              <a:t> сдвига по </a:t>
            </a:r>
            <a:r>
              <a:rPr lang="ru-RU" b="1" dirty="0"/>
              <a:t>стоп-символу</a:t>
            </a:r>
            <a:r>
              <a:rPr lang="ru-RU" dirty="0"/>
              <a:t> («плохому», </a:t>
            </a:r>
            <a:r>
              <a:rPr lang="ru-RU" dirty="0" err="1"/>
              <a:t>несовпавшему</a:t>
            </a:r>
            <a:r>
              <a:rPr lang="ru-RU" dirty="0"/>
              <a:t>) →</a:t>
            </a:r>
          </a:p>
          <a:p>
            <a:pPr marL="1243013" lvl="1" indent="-342900"/>
            <a:r>
              <a:rPr lang="ru-RU" b="1" dirty="0"/>
              <a:t>Правило</a:t>
            </a:r>
            <a:r>
              <a:rPr lang="ru-RU" dirty="0"/>
              <a:t> сдвига по </a:t>
            </a:r>
            <a:r>
              <a:rPr lang="ru-RU" b="1" dirty="0"/>
              <a:t>совпавшему</a:t>
            </a:r>
            <a:r>
              <a:rPr lang="ru-RU" dirty="0"/>
              <a:t> («хорошему», безопасному) </a:t>
            </a:r>
            <a:r>
              <a:rPr lang="ru-RU" b="1" dirty="0"/>
              <a:t>суффиксу</a:t>
            </a:r>
            <a:r>
              <a:rPr lang="ru-RU" dirty="0"/>
              <a:t> образца.</a:t>
            </a:r>
          </a:p>
          <a:p>
            <a:pPr>
              <a:spcBef>
                <a:spcPts val="600"/>
              </a:spcBef>
            </a:pPr>
            <a:r>
              <a:rPr lang="ru-RU" b="1" dirty="0"/>
              <a:t>Совместный эффект</a:t>
            </a:r>
            <a:r>
              <a:rPr lang="ru-RU" dirty="0"/>
              <a:t> пунктов 2-3 даст </a:t>
            </a:r>
            <a:r>
              <a:rPr lang="en-US" b="1" dirty="0"/>
              <a:t>&lt;</a:t>
            </a:r>
            <a:r>
              <a:rPr lang="ru-RU" b="1" dirty="0"/>
              <a:t>(</a:t>
            </a:r>
            <a:r>
              <a:rPr lang="en-US" b="1" dirty="0"/>
              <a:t>n</a:t>
            </a:r>
            <a:r>
              <a:rPr lang="ru-RU" b="1" dirty="0"/>
              <a:t>+</a:t>
            </a:r>
            <a:r>
              <a:rPr lang="en-US" b="1" dirty="0"/>
              <a:t>m</a:t>
            </a:r>
            <a:r>
              <a:rPr lang="ru-RU" b="1" dirty="0"/>
              <a:t>)</a:t>
            </a:r>
            <a:r>
              <a:rPr lang="ru-RU" dirty="0"/>
              <a:t> сравнений.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D05B2-0853-4CB2-B8DF-7F6F554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13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2C8838F-80E2-4D91-9A1B-CE66779CF3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8905" y="5029527"/>
            <a:ext cx="4617604" cy="1509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7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BE4B-151E-466D-94FF-6D514D77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5199"/>
            <a:ext cx="7886700" cy="844838"/>
          </a:xfrm>
        </p:spPr>
        <p:txBody>
          <a:bodyPr>
            <a:noAutofit/>
          </a:bodyPr>
          <a:lstStyle/>
          <a:p>
            <a:r>
              <a:rPr lang="ru-RU" sz="4000" dirty="0"/>
              <a:t>Правило (эвристика) сдвига по стоп-символу (неформально)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0504DA9-9D1B-428D-97E7-4FF452DB4F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438" y="2140313"/>
            <a:ext cx="3886200" cy="57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F6C22E2A-0407-4C57-815A-983A5A25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5098" y="1708727"/>
            <a:ext cx="4316464" cy="4784146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ru-RU" b="1" dirty="0"/>
              <a:t>Цель</a:t>
            </a:r>
            <a:r>
              <a:rPr lang="ru-RU" dirty="0"/>
              <a:t> – сдвиг шаблона, по возможности, на </a:t>
            </a:r>
            <a:r>
              <a:rPr lang="en-US" b="1" dirty="0"/>
              <a:t>&gt;1</a:t>
            </a:r>
            <a:r>
              <a:rPr lang="ru-RU" b="1" dirty="0"/>
              <a:t> позицию</a:t>
            </a:r>
          </a:p>
          <a:p>
            <a:pPr>
              <a:spcBef>
                <a:spcPts val="600"/>
              </a:spcBef>
            </a:pPr>
            <a:r>
              <a:rPr lang="ru-RU" dirty="0"/>
              <a:t>Подготовка (</a:t>
            </a:r>
            <a:r>
              <a:rPr lang="ru-RU" dirty="0" err="1"/>
              <a:t>препроцессинг</a:t>
            </a:r>
            <a:r>
              <a:rPr lang="ru-RU" dirty="0"/>
              <a:t>) – создание </a:t>
            </a:r>
            <a:r>
              <a:rPr lang="ru-RU" b="1" dirty="0"/>
              <a:t>таблицы смещений </a:t>
            </a:r>
            <a:r>
              <a:rPr lang="ru-RU" dirty="0"/>
              <a:t>(сдвигов, стоп-символов) для образца  →</a:t>
            </a:r>
          </a:p>
          <a:p>
            <a:pPr>
              <a:spcBef>
                <a:spcPts val="600"/>
              </a:spcBef>
            </a:pPr>
            <a:r>
              <a:rPr lang="ru-RU" b="1" dirty="0"/>
              <a:t>Сравнение</a:t>
            </a:r>
            <a:r>
              <a:rPr lang="ru-RU" dirty="0"/>
              <a:t> – с конца образца</a:t>
            </a:r>
          </a:p>
          <a:p>
            <a:pPr>
              <a:spcBef>
                <a:spcPts val="600"/>
              </a:spcBef>
            </a:pPr>
            <a:r>
              <a:rPr lang="ru-RU" dirty="0"/>
              <a:t>При </a:t>
            </a:r>
            <a:r>
              <a:rPr lang="ru-RU" b="1" dirty="0"/>
              <a:t>несоответствии</a:t>
            </a:r>
            <a:r>
              <a:rPr lang="ru-RU" dirty="0"/>
              <a:t> – </a:t>
            </a:r>
            <a:r>
              <a:rPr lang="ru-RU" b="1" dirty="0"/>
              <a:t>сдвиг</a:t>
            </a:r>
            <a:r>
              <a:rPr lang="ru-RU" dirty="0"/>
              <a:t> образца </a:t>
            </a:r>
            <a:r>
              <a:rPr lang="ru-RU" b="1" dirty="0" smtClean="0"/>
              <a:t>вправо </a:t>
            </a:r>
            <a:r>
              <a:rPr lang="ru-RU" b="1" dirty="0"/>
              <a:t>до совмещения </a:t>
            </a:r>
            <a:r>
              <a:rPr lang="ru-RU" dirty="0" err="1"/>
              <a:t>несовпавшего</a:t>
            </a:r>
            <a:r>
              <a:rPr lang="ru-RU" dirty="0"/>
              <a:t> символа в </a:t>
            </a:r>
            <a:r>
              <a:rPr lang="ru-RU" dirty="0" smtClean="0"/>
              <a:t>тексте </a:t>
            </a:r>
            <a:r>
              <a:rPr lang="ru-RU" dirty="0"/>
              <a:t>с </a:t>
            </a:r>
            <a:r>
              <a:rPr lang="ru-RU" dirty="0" smtClean="0"/>
              <a:t>крайне правым </a:t>
            </a:r>
            <a:r>
              <a:rPr lang="ru-RU" dirty="0"/>
              <a:t>его вхождением в </a:t>
            </a:r>
            <a:r>
              <a:rPr lang="ru-RU" dirty="0" smtClean="0"/>
              <a:t>образец </a:t>
            </a:r>
            <a:r>
              <a:rPr lang="ru-RU" dirty="0"/>
              <a:t>(по </a:t>
            </a:r>
            <a:r>
              <a:rPr lang="ru-RU" b="1" dirty="0"/>
              <a:t>таблице смещений</a:t>
            </a:r>
            <a:r>
              <a:rPr lang="ru-RU" dirty="0"/>
              <a:t>)</a:t>
            </a:r>
          </a:p>
          <a:p>
            <a:pPr>
              <a:spcBef>
                <a:spcPts val="600"/>
              </a:spcBef>
            </a:pPr>
            <a:r>
              <a:rPr lang="ru-RU" dirty="0"/>
              <a:t>После сдвига </a:t>
            </a:r>
            <a:r>
              <a:rPr lang="ru-RU" b="1" dirty="0"/>
              <a:t>сравнение начинается заново </a:t>
            </a:r>
            <a:r>
              <a:rPr lang="ru-RU" dirty="0"/>
              <a:t>с правого конца образца.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B72286-03DA-48C7-A853-A9556E1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88A597-850C-4F35-80BB-004CB2C1E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438" y="2969050"/>
            <a:ext cx="4010251" cy="579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8EA942-BDBF-40FA-85CB-22481976F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438" y="4176476"/>
            <a:ext cx="3725254" cy="571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CDDFBF9-268A-4462-BCC2-AEC0D327B964}"/>
              </a:ext>
            </a:extLst>
          </p:cNvPr>
          <p:cNvCxnSpPr/>
          <p:nvPr/>
        </p:nvCxnSpPr>
        <p:spPr>
          <a:xfrm>
            <a:off x="322438" y="3888509"/>
            <a:ext cx="3725254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37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705BD-894B-497B-98AD-864D0FBD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Таблица смещений </a:t>
            </a:r>
            <a:br>
              <a:rPr lang="ru-RU" sz="3600" dirty="0"/>
            </a:br>
            <a:r>
              <a:rPr lang="ru-RU" sz="3600" dirty="0"/>
              <a:t>(сдвигов, стоп-символов) для образца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14349-1FCA-4A44-A154-F71405571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Это </a:t>
            </a:r>
            <a:r>
              <a:rPr lang="ru-RU" b="1" dirty="0" smtClean="0"/>
              <a:t>вспомогательный вектор</a:t>
            </a:r>
            <a:r>
              <a:rPr lang="ru-RU" dirty="0" smtClean="0"/>
              <a:t>, хранящий </a:t>
            </a:r>
            <a:r>
              <a:rPr lang="ru-RU" dirty="0"/>
              <a:t>информацию о вхождении </a:t>
            </a:r>
            <a:r>
              <a:rPr lang="ru-RU" b="1" dirty="0"/>
              <a:t>в </a:t>
            </a:r>
            <a:r>
              <a:rPr lang="ru-RU" b="1" dirty="0" smtClean="0"/>
              <a:t>образец </a:t>
            </a:r>
            <a:r>
              <a:rPr lang="ru-RU" dirty="0"/>
              <a:t>каждого </a:t>
            </a:r>
            <a:r>
              <a:rPr lang="ru-RU" dirty="0" smtClean="0"/>
              <a:t>символа</a:t>
            </a:r>
          </a:p>
          <a:p>
            <a:r>
              <a:rPr lang="ru-RU" dirty="0" smtClean="0"/>
              <a:t>Создаётся перед самим поиском (</a:t>
            </a:r>
            <a:r>
              <a:rPr lang="ru-RU" b="1" dirty="0" err="1" smtClean="0"/>
              <a:t>препроцессинг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/>
              <a:t>При поиске эта структура </a:t>
            </a:r>
            <a:r>
              <a:rPr lang="ru-RU" b="1" dirty="0"/>
              <a:t>позволит быстро определить величину сдвига </a:t>
            </a:r>
            <a:r>
              <a:rPr lang="ru-RU" dirty="0"/>
              <a:t>образца до ближайшего слева от точки несовпадения в нём стоп-символа</a:t>
            </a:r>
          </a:p>
          <a:p>
            <a:r>
              <a:rPr lang="ru-RU" u="sng" dirty="0"/>
              <a:t>Подходы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Двумерный массив </a:t>
            </a:r>
            <a:r>
              <a:rPr lang="ru-RU" dirty="0" smtClean="0"/>
              <a:t>(«карта») распределения </a:t>
            </a:r>
            <a:r>
              <a:rPr lang="ru-RU" dirty="0"/>
              <a:t>символов алфавита в образце размером </a:t>
            </a:r>
            <a:r>
              <a:rPr lang="en-US" dirty="0"/>
              <a:t>m*|A|</a:t>
            </a:r>
            <a:r>
              <a:rPr lang="ru-RU" dirty="0"/>
              <a:t>, где </a:t>
            </a:r>
            <a:r>
              <a:rPr lang="en-US" dirty="0"/>
              <a:t>|A|</a:t>
            </a:r>
            <a:r>
              <a:rPr lang="ru-RU" dirty="0"/>
              <a:t> – длина алфавита – </a:t>
            </a:r>
            <a:r>
              <a:rPr lang="ru-RU" b="1" dirty="0"/>
              <a:t>нерационально</a:t>
            </a:r>
            <a:r>
              <a:rPr lang="ru-RU" dirty="0"/>
              <a:t> ни по времени, ни по </a:t>
            </a:r>
            <a:r>
              <a:rPr lang="ru-RU" dirty="0" smtClean="0"/>
              <a:t>памяти (</a:t>
            </a:r>
            <a:r>
              <a:rPr lang="ru-RU" b="1" dirty="0" smtClean="0"/>
              <a:t>разреженный</a:t>
            </a:r>
            <a:r>
              <a:rPr lang="ru-RU" dirty="0" smtClean="0"/>
              <a:t>)</a:t>
            </a:r>
            <a:endParaRPr lang="ru-RU" dirty="0"/>
          </a:p>
          <a:p>
            <a:pPr lvl="1"/>
            <a:r>
              <a:rPr lang="ru-RU" b="1" dirty="0"/>
              <a:t>Линейный массив </a:t>
            </a:r>
            <a:r>
              <a:rPr lang="ru-RU" dirty="0"/>
              <a:t>длиной </a:t>
            </a:r>
            <a:r>
              <a:rPr lang="en-US" dirty="0"/>
              <a:t>|</a:t>
            </a:r>
            <a:r>
              <a:rPr lang="ru-RU" dirty="0"/>
              <a:t>А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ru-RU" b="1" dirty="0"/>
              <a:t>списков</a:t>
            </a:r>
            <a:r>
              <a:rPr lang="ru-RU" dirty="0"/>
              <a:t> индексов вхождений каждого символа алфавита в образец</a:t>
            </a:r>
          </a:p>
          <a:p>
            <a:pPr lvl="1"/>
            <a:r>
              <a:rPr lang="ru-RU" b="1" dirty="0"/>
              <a:t>Таблица стоп-символов</a:t>
            </a:r>
            <a:r>
              <a:rPr lang="ru-RU" dirty="0"/>
              <a:t> длиной </a:t>
            </a:r>
            <a:r>
              <a:rPr lang="en-US" dirty="0"/>
              <a:t>|A|</a:t>
            </a:r>
            <a:r>
              <a:rPr lang="ru-RU" dirty="0"/>
              <a:t> – вектор индексов крайне правых вхождений каждого символа алфавита в образец.  →</a:t>
            </a:r>
          </a:p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A4482D-AC73-4D78-AC4A-37E55490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654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8894670-6968-4115-9D05-152886A2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619"/>
          </a:xfrm>
        </p:spPr>
        <p:txBody>
          <a:bodyPr/>
          <a:lstStyle/>
          <a:p>
            <a:r>
              <a:rPr lang="ru-RU" dirty="0"/>
              <a:t>Примеры таблиц стоп-символов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A14FD65-F597-4B85-94D7-A802F315FD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3240" y="4756815"/>
            <a:ext cx="3886200" cy="805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AF93375A-AC44-4856-9C9B-2BD19D0F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505464"/>
            <a:ext cx="7886700" cy="3121955"/>
          </a:xfrm>
        </p:spPr>
        <p:txBody>
          <a:bodyPr>
            <a:normAutofit fontScale="85000" lnSpcReduction="10000"/>
          </a:bodyPr>
          <a:lstStyle/>
          <a:p>
            <a:r>
              <a:rPr lang="ru-RU" u="sng" dirty="0"/>
              <a:t>В разных реализациях </a:t>
            </a:r>
            <a:r>
              <a:rPr lang="ru-RU" dirty="0"/>
              <a:t>алгоритма БМ: </a:t>
            </a:r>
          </a:p>
          <a:p>
            <a:pPr lvl="1"/>
            <a:r>
              <a:rPr lang="ru-RU" dirty="0"/>
              <a:t>Нумерация может быть с </a:t>
            </a:r>
            <a:r>
              <a:rPr lang="ru-RU" b="1" dirty="0"/>
              <a:t>0</a:t>
            </a:r>
            <a:r>
              <a:rPr lang="ru-RU" dirty="0"/>
              <a:t> или с </a:t>
            </a:r>
            <a:r>
              <a:rPr lang="ru-RU" b="1" dirty="0"/>
              <a:t>1</a:t>
            </a:r>
          </a:p>
          <a:p>
            <a:pPr lvl="1"/>
            <a:r>
              <a:rPr lang="ru-RU" dirty="0"/>
              <a:t>Индексирование в образце может вестись с его </a:t>
            </a:r>
            <a:r>
              <a:rPr lang="ru-RU" b="1" dirty="0"/>
              <a:t>левого края</a:t>
            </a:r>
            <a:r>
              <a:rPr lang="ru-RU" dirty="0"/>
              <a:t> или с </a:t>
            </a:r>
            <a:r>
              <a:rPr lang="ru-RU" b="1" dirty="0"/>
              <a:t>правого</a:t>
            </a:r>
          </a:p>
          <a:p>
            <a:pPr lvl="1"/>
            <a:r>
              <a:rPr lang="ru-RU" b="1" dirty="0"/>
              <a:t>Признаком отсутствия </a:t>
            </a:r>
            <a:r>
              <a:rPr lang="ru-RU" dirty="0"/>
              <a:t>стоп-символа в образце может быть либо </a:t>
            </a:r>
            <a:r>
              <a:rPr lang="ru-RU" b="1" dirty="0"/>
              <a:t>начальный индекс </a:t>
            </a:r>
            <a:r>
              <a:rPr lang="ru-RU" b="1" dirty="0" smtClean="0"/>
              <a:t>минус </a:t>
            </a:r>
            <a:r>
              <a:rPr lang="ru-RU" b="1" dirty="0"/>
              <a:t>1 </a:t>
            </a:r>
            <a:r>
              <a:rPr lang="ru-RU" dirty="0" smtClean="0"/>
              <a:t>(= </a:t>
            </a:r>
            <a:r>
              <a:rPr lang="ru-RU" dirty="0"/>
              <a:t>-1 или 0), либо</a:t>
            </a:r>
            <a:r>
              <a:rPr lang="en-US" dirty="0"/>
              <a:t> </a:t>
            </a:r>
            <a:r>
              <a:rPr lang="ru-RU" b="1" dirty="0"/>
              <a:t>конечный индекс + 1</a:t>
            </a:r>
            <a:r>
              <a:rPr lang="ru-RU" dirty="0"/>
              <a:t> (т.е. </a:t>
            </a:r>
            <a:r>
              <a:rPr lang="ru-RU" b="1" dirty="0"/>
              <a:t>заведомо несуществующий</a:t>
            </a:r>
            <a:r>
              <a:rPr lang="ru-RU" dirty="0"/>
              <a:t> индекс</a:t>
            </a:r>
            <a:r>
              <a:rPr lang="ru-RU" dirty="0" smtClean="0"/>
              <a:t>);</a:t>
            </a:r>
          </a:p>
          <a:p>
            <a:r>
              <a:rPr lang="ru-RU" dirty="0" smtClean="0"/>
              <a:t>Не учитывается </a:t>
            </a:r>
            <a:r>
              <a:rPr lang="ru-RU" b="1" dirty="0" smtClean="0"/>
              <a:t>последний символ образца</a:t>
            </a:r>
            <a:r>
              <a:rPr lang="ru-RU" dirty="0" smtClean="0"/>
              <a:t> , если в нём не единственное вхождение символа (гарантия оптимальности применения правила).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6DACC-068B-4A7D-9D78-BE3F30D9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B6BBB6-EC0F-4C75-9B55-D8DD6EA8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39611" y="5691460"/>
            <a:ext cx="5347277" cy="808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D957CF-9AC8-4015-811D-4EA8D1CB41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87711" y="4887851"/>
            <a:ext cx="24574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325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09B85-70BF-403A-B8D3-0108F9074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6727"/>
            <a:ext cx="7886700" cy="807892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Правило сдвига по стоп-символу на этапе поиска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17F07E-7C1F-4C90-ABF2-48C6AEEE8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90930" y="1579419"/>
            <a:ext cx="5374105" cy="3362037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u="sng" dirty="0"/>
              <a:t>Пример 1</a:t>
            </a:r>
            <a:r>
              <a:rPr lang="ru-RU" dirty="0"/>
              <a:t>:</a:t>
            </a:r>
          </a:p>
          <a:p>
            <a:pPr>
              <a:spcBef>
                <a:spcPts val="600"/>
              </a:spcBef>
            </a:pPr>
            <a:r>
              <a:rPr lang="ru-RU" dirty="0"/>
              <a:t>Пусть есть алфавит (</a:t>
            </a:r>
            <a:r>
              <a:rPr lang="en-US" b="1" dirty="0"/>
              <a:t>|A|=5</a:t>
            </a:r>
            <a:r>
              <a:rPr lang="ru-RU" dirty="0"/>
              <a:t>): a, b, c, d, e</a:t>
            </a:r>
          </a:p>
          <a:p>
            <a:pPr>
              <a:spcBef>
                <a:spcPts val="600"/>
              </a:spcBef>
            </a:pPr>
            <a:r>
              <a:rPr lang="ru-RU" dirty="0"/>
              <a:t>Нужно найти вхождение образца “</a:t>
            </a:r>
            <a:r>
              <a:rPr lang="ru-RU" b="1" dirty="0" err="1"/>
              <a:t>abbad</a:t>
            </a:r>
            <a:r>
              <a:rPr lang="ru-RU" dirty="0"/>
              <a:t>” в строке “</a:t>
            </a:r>
            <a:r>
              <a:rPr lang="ru-RU" b="1" dirty="0" err="1"/>
              <a:t>abeccacbadbabbad</a:t>
            </a:r>
            <a:r>
              <a:rPr lang="ru-RU" dirty="0"/>
              <a:t>”</a:t>
            </a:r>
          </a:p>
          <a:p>
            <a:pPr>
              <a:spcBef>
                <a:spcPts val="600"/>
              </a:spcBef>
            </a:pPr>
            <a:r>
              <a:rPr lang="ru-RU" b="1" dirty="0" err="1"/>
              <a:t>Препроцессинг</a:t>
            </a:r>
            <a:r>
              <a:rPr lang="ru-RU" dirty="0"/>
              <a:t> – создание таблицы стоп-символов (в </a:t>
            </a:r>
            <a:r>
              <a:rPr lang="ru-RU" dirty="0" smtClean="0"/>
              <a:t>примере </a:t>
            </a:r>
            <a:r>
              <a:rPr lang="ru-RU" dirty="0"/>
              <a:t>нумерация с </a:t>
            </a:r>
            <a:r>
              <a:rPr lang="ru-RU" b="1" dirty="0"/>
              <a:t>0 справа</a:t>
            </a:r>
            <a:r>
              <a:rPr lang="ru-RU" dirty="0"/>
              <a:t>)</a:t>
            </a:r>
          </a:p>
          <a:p>
            <a:pPr>
              <a:spcBef>
                <a:spcPts val="600"/>
              </a:spcBef>
            </a:pPr>
            <a:r>
              <a:rPr lang="ru-RU" b="1" dirty="0"/>
              <a:t>Результат</a:t>
            </a:r>
            <a:r>
              <a:rPr lang="ru-RU" dirty="0"/>
              <a:t>: 3 смещения образца до </a:t>
            </a:r>
            <a:r>
              <a:rPr lang="ru-RU" b="1" dirty="0"/>
              <a:t>успеха</a:t>
            </a:r>
            <a:r>
              <a:rPr lang="ru-RU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u="sng" dirty="0"/>
              <a:t>Пример 2</a:t>
            </a:r>
            <a:r>
              <a:rPr lang="ru-RU" dirty="0"/>
              <a:t>:</a:t>
            </a:r>
          </a:p>
          <a:p>
            <a:pPr>
              <a:spcBef>
                <a:spcPts val="600"/>
              </a:spcBef>
            </a:pPr>
            <a:r>
              <a:rPr lang="ru-RU" b="1" dirty="0"/>
              <a:t>Таблица</a:t>
            </a:r>
            <a:r>
              <a:rPr lang="ru-RU" dirty="0"/>
              <a:t> стоп-символов: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pt-BR" b="1" dirty="0"/>
              <a:t>H – 7; o – 5; l – 4; i – 3; g – 2; a – 1; n – 0</a:t>
            </a:r>
            <a:endParaRPr lang="ru-RU" b="1" dirty="0"/>
          </a:p>
          <a:p>
            <a:pPr>
              <a:spcBef>
                <a:spcPts val="600"/>
              </a:spcBef>
            </a:pPr>
            <a:r>
              <a:rPr lang="ru-RU" b="1" dirty="0"/>
              <a:t>Результат</a:t>
            </a:r>
            <a:r>
              <a:rPr lang="ru-RU" dirty="0"/>
              <a:t>: 4 смещения (вместо 17 и 23).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82843-D671-4107-9468-A7CEBC5E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BB90879-1375-4662-B900-601695AAC5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2280" y="1692508"/>
            <a:ext cx="3239151" cy="27704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Объект 7">
            <a:extLst>
              <a:ext uri="{FF2B5EF4-FFF2-40B4-BE49-F238E27FC236}">
                <a16:creationId xmlns:a16="http://schemas.microsoft.com/office/drawing/2014/main" id="{F220AB3B-D19C-4D56-A542-F17008BB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9940" y="4837668"/>
            <a:ext cx="6664119" cy="1753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20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0BE4B-151E-466D-94FF-6D514D77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40617"/>
            <a:ext cx="7886700" cy="844838"/>
          </a:xfrm>
        </p:spPr>
        <p:txBody>
          <a:bodyPr>
            <a:noAutofit/>
          </a:bodyPr>
          <a:lstStyle/>
          <a:p>
            <a:r>
              <a:rPr lang="ru-RU" sz="4000" dirty="0"/>
              <a:t>Анализ правила сдвига по </a:t>
            </a:r>
            <a:br>
              <a:rPr lang="ru-RU" sz="4000" dirty="0"/>
            </a:br>
            <a:r>
              <a:rPr lang="ru-RU" sz="4000" dirty="0"/>
              <a:t>стоп-символу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C22E2A-0407-4C57-815A-983A5A25D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782617"/>
            <a:ext cx="8182842" cy="3362037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ru-RU" b="1" dirty="0"/>
              <a:t>Наибольший эффект </a:t>
            </a:r>
            <a:r>
              <a:rPr lang="ru-RU" dirty="0"/>
              <a:t>при несовпадениях, близких к правому концу шаблона поиска</a:t>
            </a:r>
          </a:p>
          <a:p>
            <a:pPr>
              <a:spcBef>
                <a:spcPts val="600"/>
              </a:spcBef>
            </a:pPr>
            <a:r>
              <a:rPr lang="ru-RU" b="1" dirty="0"/>
              <a:t>Дополнительная память </a:t>
            </a:r>
            <a:r>
              <a:rPr lang="ru-RU" dirty="0"/>
              <a:t>О(</a:t>
            </a:r>
            <a:r>
              <a:rPr lang="en-US" dirty="0"/>
              <a:t>|</a:t>
            </a:r>
            <a:r>
              <a:rPr lang="ru-RU" dirty="0"/>
              <a:t>А</a:t>
            </a:r>
            <a:r>
              <a:rPr lang="en-US" dirty="0"/>
              <a:t>|</a:t>
            </a:r>
            <a:r>
              <a:rPr lang="ru-RU" dirty="0"/>
              <a:t>) и </a:t>
            </a:r>
            <a:r>
              <a:rPr lang="ru-RU" b="1" dirty="0"/>
              <a:t>время</a:t>
            </a:r>
            <a:r>
              <a:rPr lang="ru-RU" dirty="0"/>
              <a:t> на подготовку шаблона О(</a:t>
            </a:r>
            <a:r>
              <a:rPr lang="en-US" dirty="0"/>
              <a:t>|</a:t>
            </a:r>
            <a:r>
              <a:rPr lang="ru-RU" dirty="0"/>
              <a:t>А</a:t>
            </a:r>
            <a:r>
              <a:rPr lang="en-US" dirty="0"/>
              <a:t>|</a:t>
            </a:r>
            <a:r>
              <a:rPr lang="ru-RU" dirty="0"/>
              <a:t>), где </a:t>
            </a:r>
            <a:r>
              <a:rPr lang="en-US" dirty="0"/>
              <a:t>|</a:t>
            </a:r>
            <a:r>
              <a:rPr lang="ru-RU" dirty="0"/>
              <a:t>А</a:t>
            </a:r>
            <a:r>
              <a:rPr lang="en-US" dirty="0"/>
              <a:t>|</a:t>
            </a:r>
            <a:r>
              <a:rPr lang="ru-RU" dirty="0"/>
              <a:t> – длина </a:t>
            </a:r>
            <a:r>
              <a:rPr lang="ru-RU" b="1" dirty="0"/>
              <a:t>алфавита</a:t>
            </a:r>
            <a:r>
              <a:rPr lang="ru-RU" dirty="0"/>
              <a:t> </a:t>
            </a:r>
          </a:p>
          <a:p>
            <a:pPr>
              <a:spcBef>
                <a:spcPts val="600"/>
              </a:spcBef>
            </a:pPr>
            <a:r>
              <a:rPr lang="ru-RU" u="sng" dirty="0" smtClean="0"/>
              <a:t>Проблема</a:t>
            </a:r>
            <a:r>
              <a:rPr lang="ru-RU" dirty="0" smtClean="0"/>
              <a:t> – </a:t>
            </a:r>
            <a:r>
              <a:rPr lang="ru-RU" b="1" dirty="0" smtClean="0"/>
              <a:t>нет </a:t>
            </a:r>
            <a:r>
              <a:rPr lang="ru-RU" b="1" dirty="0"/>
              <a:t>эффекта</a:t>
            </a:r>
            <a:r>
              <a:rPr lang="ru-RU" dirty="0"/>
              <a:t>, если стоп-символ в шаблоне справа от точки несовпадения (сдвиг не может быть отрицательным, т.е. влево)</a:t>
            </a:r>
          </a:p>
          <a:p>
            <a:pPr>
              <a:spcBef>
                <a:spcPts val="600"/>
              </a:spcBef>
            </a:pPr>
            <a:r>
              <a:rPr lang="ru-RU" u="sng" dirty="0"/>
              <a:t>Решения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Расширенное </a:t>
            </a:r>
            <a:r>
              <a:rPr lang="ru-RU" dirty="0"/>
              <a:t>правило</a:t>
            </a:r>
            <a:r>
              <a:rPr lang="ru-RU" b="1" dirty="0"/>
              <a:t> </a:t>
            </a:r>
            <a:r>
              <a:rPr lang="ru-RU" dirty="0"/>
              <a:t>стоп-символа (см. </a:t>
            </a:r>
            <a:r>
              <a:rPr lang="ru-RU" dirty="0" err="1"/>
              <a:t>Д.Гасфилд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Правило </a:t>
            </a:r>
            <a:r>
              <a:rPr lang="ru-RU" b="1" dirty="0"/>
              <a:t>хорошего суффикса</a:t>
            </a:r>
            <a:r>
              <a:rPr lang="ru-RU" dirty="0"/>
              <a:t>.   →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B72286-03DA-48C7-A853-A9556E1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F5BC50B-3C46-44E0-92D7-FD09465064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3118" y="5228793"/>
            <a:ext cx="6013906" cy="923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376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389B-20EC-4467-859E-220EEDC71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205056"/>
          </a:xfrm>
        </p:spPr>
        <p:txBody>
          <a:bodyPr>
            <a:normAutofit/>
          </a:bodyPr>
          <a:lstStyle/>
          <a:p>
            <a:r>
              <a:rPr lang="ru-RU" sz="3600" dirty="0"/>
              <a:t>Правило (эвристика) сдвига по совпавшему суффиксу (1/2)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7E51EF-AA86-451D-8A2B-A05D48F8FB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031" y="3493363"/>
            <a:ext cx="3886200" cy="63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FAC0A9E-96E0-42C5-BD47-BAA55947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8872" y="1727199"/>
            <a:ext cx="4357258" cy="476567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Пусть Р приложена к Т и </a:t>
            </a:r>
            <a:r>
              <a:rPr lang="ru-RU" b="1" dirty="0"/>
              <a:t>подстрока </a:t>
            </a:r>
            <a:r>
              <a:rPr lang="en-US" b="1" dirty="0"/>
              <a:t>t </a:t>
            </a:r>
            <a:r>
              <a:rPr lang="ru-RU" b="1" dirty="0"/>
              <a:t>из Т </a:t>
            </a:r>
            <a:r>
              <a:rPr lang="ru-RU" dirty="0"/>
              <a:t>совпадает с </a:t>
            </a:r>
            <a:r>
              <a:rPr lang="ru-RU" b="1" dirty="0"/>
              <a:t>суффиксом Р</a:t>
            </a:r>
            <a:r>
              <a:rPr lang="ru-RU" dirty="0"/>
              <a:t>, но следующий слева символ </a:t>
            </a:r>
            <a:r>
              <a:rPr lang="ru-RU" dirty="0" smtClean="0"/>
              <a:t>уже </a:t>
            </a:r>
            <a:r>
              <a:rPr lang="ru-RU" dirty="0"/>
              <a:t>не совпадает (</a:t>
            </a:r>
            <a:r>
              <a:rPr lang="en-US" b="1" dirty="0" smtClean="0"/>
              <a:t>y</a:t>
            </a:r>
            <a:r>
              <a:rPr lang="ru-RU" b="1" dirty="0" smtClean="0"/>
              <a:t> </a:t>
            </a:r>
            <a:r>
              <a:rPr lang="ru-RU" dirty="0" smtClean="0"/>
              <a:t>и </a:t>
            </a:r>
            <a:r>
              <a:rPr lang="ru-RU" b="1" dirty="0" smtClean="0"/>
              <a:t>х</a:t>
            </a:r>
            <a:r>
              <a:rPr lang="ru-RU" dirty="0" smtClean="0"/>
              <a:t>)</a:t>
            </a:r>
            <a:endParaRPr lang="ru-RU" dirty="0"/>
          </a:p>
          <a:p>
            <a:pPr>
              <a:spcBef>
                <a:spcPts val="600"/>
              </a:spcBef>
            </a:pPr>
            <a:r>
              <a:rPr lang="ru-RU" dirty="0"/>
              <a:t>Найдём (если существует) </a:t>
            </a:r>
            <a:r>
              <a:rPr lang="en-US" b="1" dirty="0"/>
              <a:t>t'</a:t>
            </a:r>
            <a:r>
              <a:rPr lang="ru-RU" dirty="0"/>
              <a:t> – крайнюю правую </a:t>
            </a:r>
            <a:r>
              <a:rPr lang="ru-RU" b="1" dirty="0"/>
              <a:t>копию </a:t>
            </a:r>
            <a:r>
              <a:rPr lang="en-US" b="1" dirty="0"/>
              <a:t>t </a:t>
            </a:r>
            <a:r>
              <a:rPr lang="ru-RU" b="1" dirty="0"/>
              <a:t>в Р</a:t>
            </a:r>
            <a:r>
              <a:rPr lang="ru-RU" dirty="0"/>
              <a:t>, для которой </a:t>
            </a:r>
            <a:r>
              <a:rPr lang="en-US" b="1" dirty="0"/>
              <a:t>z</a:t>
            </a:r>
            <a:r>
              <a:rPr lang="ru-RU" b="1" dirty="0"/>
              <a:t> </a:t>
            </a:r>
            <a:r>
              <a:rPr lang="en-US" b="1" dirty="0"/>
              <a:t>≠</a:t>
            </a:r>
            <a:r>
              <a:rPr lang="ru-RU" b="1" dirty="0"/>
              <a:t> </a:t>
            </a:r>
            <a:r>
              <a:rPr lang="en-US" b="1" dirty="0"/>
              <a:t>y</a:t>
            </a:r>
            <a:endParaRPr lang="ru-RU" b="1" dirty="0"/>
          </a:p>
          <a:p>
            <a:pPr>
              <a:spcBef>
                <a:spcPts val="600"/>
              </a:spcBef>
            </a:pPr>
            <a:r>
              <a:rPr lang="ru-RU" dirty="0"/>
              <a:t>Сдвинем Р вправо, чтобы </a:t>
            </a:r>
            <a:r>
              <a:rPr lang="en-US" b="1" dirty="0"/>
              <a:t>t' </a:t>
            </a:r>
            <a:r>
              <a:rPr lang="ru-RU" dirty="0"/>
              <a:t>совпало с </a:t>
            </a:r>
            <a:r>
              <a:rPr lang="en-US" b="1" dirty="0"/>
              <a:t>t </a:t>
            </a:r>
            <a:r>
              <a:rPr lang="ru-RU" b="1" dirty="0"/>
              <a:t>в Т</a:t>
            </a:r>
            <a:endParaRPr lang="ru-RU" dirty="0"/>
          </a:p>
          <a:p>
            <a:r>
              <a:rPr lang="ru-RU" dirty="0"/>
              <a:t>При отсутствии </a:t>
            </a:r>
            <a:r>
              <a:rPr lang="en-US" b="1" dirty="0"/>
              <a:t>t' </a:t>
            </a:r>
            <a:r>
              <a:rPr lang="ru-RU" b="1" dirty="0"/>
              <a:t>в Р </a:t>
            </a:r>
            <a:r>
              <a:rPr lang="ru-RU" dirty="0"/>
              <a:t>образец смещается:</a:t>
            </a:r>
          </a:p>
          <a:p>
            <a:pPr lvl="1"/>
            <a:r>
              <a:rPr lang="ru-RU" dirty="0"/>
              <a:t>На сдвиг, чтобы </a:t>
            </a:r>
            <a:r>
              <a:rPr lang="ru-RU" b="1" dirty="0"/>
              <a:t>префикс образца Р</a:t>
            </a:r>
            <a:r>
              <a:rPr lang="ru-RU" dirty="0"/>
              <a:t> совпал с </a:t>
            </a:r>
            <a:r>
              <a:rPr lang="ru-RU" b="1" dirty="0"/>
              <a:t>суффиксом </a:t>
            </a:r>
            <a:r>
              <a:rPr lang="ru-RU" dirty="0"/>
              <a:t>подстроки </a:t>
            </a:r>
            <a:r>
              <a:rPr lang="en-US" b="1" dirty="0"/>
              <a:t>t</a:t>
            </a:r>
            <a:r>
              <a:rPr lang="ru-RU" b="1" dirty="0"/>
              <a:t> в Т</a:t>
            </a:r>
            <a:endParaRPr lang="ru-RU" dirty="0"/>
          </a:p>
          <a:p>
            <a:pPr lvl="1"/>
            <a:r>
              <a:rPr lang="ru-RU" dirty="0"/>
              <a:t>Если такого сдвига нет, то на </a:t>
            </a:r>
            <a:r>
              <a:rPr lang="en-US" dirty="0"/>
              <a:t>|P|.</a:t>
            </a:r>
            <a:endParaRPr lang="ru-RU" dirty="0"/>
          </a:p>
          <a:p>
            <a:r>
              <a:rPr lang="ru-RU" dirty="0"/>
              <a:t>При отсутствии </a:t>
            </a:r>
            <a:r>
              <a:rPr lang="en-US" b="1" dirty="0"/>
              <a:t>t </a:t>
            </a:r>
            <a:r>
              <a:rPr lang="ru-RU" dirty="0"/>
              <a:t>образец сдвигается на 1 позицию.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03CB1E-031B-4099-8043-12710A9A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19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079921-33AB-427B-96E3-1BF2E3CA7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032" y="5014381"/>
            <a:ext cx="3886200" cy="616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0EA674-6830-4DB7-AE15-6A95B76DC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937" y="2012922"/>
            <a:ext cx="4088573" cy="910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9D8B5EC-6E06-4C3B-AE51-ACCFDF1D4D15}"/>
              </a:ext>
            </a:extLst>
          </p:cNvPr>
          <p:cNvCxnSpPr>
            <a:cxnSpLocks/>
          </p:cNvCxnSpPr>
          <p:nvPr/>
        </p:nvCxnSpPr>
        <p:spPr>
          <a:xfrm flipH="1" flipV="1">
            <a:off x="4064001" y="3759201"/>
            <a:ext cx="720435" cy="27709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9CF5AF0-0A68-48AE-B30F-0FAD2447739C}"/>
              </a:ext>
            </a:extLst>
          </p:cNvPr>
          <p:cNvCxnSpPr>
            <a:cxnSpLocks/>
          </p:cNvCxnSpPr>
          <p:nvPr/>
        </p:nvCxnSpPr>
        <p:spPr>
          <a:xfrm flipH="1">
            <a:off x="4064000" y="5089236"/>
            <a:ext cx="1089891" cy="37845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12. Поиск образца в тексте</a:t>
            </a:r>
          </a:p>
        </p:txBody>
      </p:sp>
    </p:spTree>
    <p:extLst>
      <p:ext uri="{BB962C8B-B14F-4D97-AF65-F5344CB8AC3E}">
        <p14:creationId xmlns:p14="http://schemas.microsoft.com/office/powerpoint/2010/main" val="81609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2"/>
    </mc:Choice>
    <mc:Fallback xmlns="">
      <p:transition spd="slow" advTm="1507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389B-20EC-4467-859E-220EEDC7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Правило (эвристика) сдвига по совпавшему суффиксу (2/2)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AC7E51EF-AA86-451D-8A2B-A05D48F8FB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031" y="4162222"/>
            <a:ext cx="3886200" cy="63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FAC0A9E-96E0-42C5-BD47-BAA55947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001115"/>
            <a:ext cx="38862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Условие </a:t>
            </a:r>
            <a:r>
              <a:rPr lang="en-US" b="1" dirty="0"/>
              <a:t>y</a:t>
            </a:r>
            <a:r>
              <a:rPr lang="ru-RU" dirty="0"/>
              <a:t> ≠ </a:t>
            </a:r>
            <a:r>
              <a:rPr lang="en-US" b="1" dirty="0"/>
              <a:t>z</a:t>
            </a:r>
            <a:r>
              <a:rPr lang="ru-RU" dirty="0"/>
              <a:t> необходимо, без него алгоритм становится неприемлемо медленным – </a:t>
            </a:r>
            <a:r>
              <a:rPr lang="ru-RU" b="1" dirty="0"/>
              <a:t>О(</a:t>
            </a:r>
            <a:r>
              <a:rPr lang="en-US" b="1" dirty="0" err="1"/>
              <a:t>n·m</a:t>
            </a:r>
            <a:r>
              <a:rPr lang="ru-RU" b="1" dirty="0"/>
              <a:t>)</a:t>
            </a:r>
          </a:p>
          <a:p>
            <a:r>
              <a:rPr lang="ru-RU" dirty="0"/>
              <a:t>В примере </a:t>
            </a:r>
            <a:r>
              <a:rPr lang="ru-RU" b="1" dirty="0"/>
              <a:t>правило хорошего суффикса </a:t>
            </a:r>
            <a:r>
              <a:rPr lang="ru-RU" dirty="0"/>
              <a:t>смещает образец </a:t>
            </a:r>
            <a:r>
              <a:rPr lang="ru-RU" b="1" dirty="0"/>
              <a:t>на 6</a:t>
            </a:r>
            <a:r>
              <a:rPr lang="ru-RU" dirty="0"/>
              <a:t>, а правило стоп-символа сместило бы только </a:t>
            </a:r>
            <a:r>
              <a:rPr lang="ru-RU" b="1" dirty="0"/>
              <a:t>на 3</a:t>
            </a:r>
          </a:p>
          <a:p>
            <a:r>
              <a:rPr lang="ru-RU" dirty="0"/>
              <a:t>Необходим </a:t>
            </a:r>
            <a:r>
              <a:rPr lang="ru-RU" b="1" dirty="0" err="1"/>
              <a:t>препроцессинг</a:t>
            </a:r>
            <a:r>
              <a:rPr lang="ru-RU" dirty="0"/>
              <a:t> – создание </a:t>
            </a:r>
            <a:r>
              <a:rPr lang="ru-RU" b="1" dirty="0"/>
              <a:t>таблицы суффиксов</a:t>
            </a:r>
            <a:r>
              <a:rPr lang="ru-RU" dirty="0"/>
              <a:t>, т.е. вектора размером с длину шаблона </a:t>
            </a:r>
            <a:r>
              <a:rPr lang="en-US" b="1" dirty="0"/>
              <a:t>|</a:t>
            </a:r>
            <a:r>
              <a:rPr lang="ru-RU" b="1" dirty="0"/>
              <a:t>Р</a:t>
            </a:r>
            <a:r>
              <a:rPr lang="en-US" b="1" dirty="0"/>
              <a:t>|=m</a:t>
            </a:r>
            <a:r>
              <a:rPr lang="en-US" dirty="0"/>
              <a:t>.</a:t>
            </a:r>
            <a:r>
              <a:rPr lang="ru-RU" dirty="0"/>
              <a:t>  →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03CB1E-031B-4099-8043-12710A9A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pPr/>
              <a:t>20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0EA674-6830-4DB7-AE15-6A95B76DC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031" y="2514308"/>
            <a:ext cx="3886200" cy="865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04C3562-54C5-45F8-87CC-99B75DBFE0E9}"/>
              </a:ext>
            </a:extLst>
          </p:cNvPr>
          <p:cNvCxnSpPr>
            <a:cxnSpLocks/>
          </p:cNvCxnSpPr>
          <p:nvPr/>
        </p:nvCxnSpPr>
        <p:spPr>
          <a:xfrm flipH="1">
            <a:off x="4119418" y="3429000"/>
            <a:ext cx="748146" cy="86590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4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BA770-D368-44EA-B677-A2CAD5FF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8583"/>
          </a:xfrm>
        </p:spPr>
        <p:txBody>
          <a:bodyPr>
            <a:normAutofit fontScale="90000"/>
          </a:bodyPr>
          <a:lstStyle/>
          <a:p>
            <a:r>
              <a:rPr lang="ru-RU" dirty="0"/>
              <a:t>Таблица суффиксов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D7FE58-76FF-440E-825C-9CAE94BAD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7416" y="5378388"/>
            <a:ext cx="7149168" cy="1144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434E088-6C6C-4095-A3AA-E4E706DD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228435"/>
            <a:ext cx="7886700" cy="437803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Для каждого возможного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в образце </a:t>
            </a:r>
            <a:r>
              <a:rPr lang="ru-RU" b="1" dirty="0"/>
              <a:t>Р</a:t>
            </a:r>
            <a:r>
              <a:rPr lang="ru-RU" dirty="0"/>
              <a:t>, совпадающего с </a:t>
            </a:r>
            <a:r>
              <a:rPr lang="ru-RU" b="1" dirty="0"/>
              <a:t>собственным суффиксом Р </a:t>
            </a:r>
            <a:r>
              <a:rPr lang="ru-RU" dirty="0"/>
              <a:t>в таблицу записывается наименьший размер сдвига, по которому </a:t>
            </a:r>
            <a:r>
              <a:rPr lang="en-US" b="1" dirty="0"/>
              <a:t>t'</a:t>
            </a:r>
            <a:r>
              <a:rPr lang="ru-RU" b="1" dirty="0"/>
              <a:t> в Р</a:t>
            </a:r>
            <a:r>
              <a:rPr lang="ru-RU" dirty="0"/>
              <a:t> (если он существует) совпадёт с вхождением </a:t>
            </a:r>
            <a:r>
              <a:rPr lang="en-US" b="1" dirty="0"/>
              <a:t>t</a:t>
            </a:r>
            <a:r>
              <a:rPr lang="ru-RU" b="1" dirty="0"/>
              <a:t> в Т</a:t>
            </a:r>
            <a:endParaRPr lang="ru-RU" dirty="0"/>
          </a:p>
          <a:p>
            <a:r>
              <a:rPr lang="ru-RU" dirty="0"/>
              <a:t>Пример таблицы для шаблона "</a:t>
            </a:r>
            <a:r>
              <a:rPr lang="en-US" b="1" dirty="0" err="1"/>
              <a:t>abcdadcd</a:t>
            </a:r>
            <a:r>
              <a:rPr lang="ru-RU" dirty="0"/>
              <a:t>":</a:t>
            </a:r>
          </a:p>
          <a:p>
            <a:endParaRPr lang="ru-RU" dirty="0"/>
          </a:p>
          <a:p>
            <a:endParaRPr lang="ru-RU" dirty="0"/>
          </a:p>
          <a:p>
            <a:endParaRPr lang="ru-RU" sz="1900" dirty="0"/>
          </a:p>
          <a:p>
            <a:endParaRPr lang="ru-RU" dirty="0"/>
          </a:p>
          <a:p>
            <a:r>
              <a:rPr lang="ru-RU" dirty="0"/>
              <a:t>Пример таблицы для шаблона "</a:t>
            </a:r>
            <a:r>
              <a:rPr lang="ru-RU" b="1" dirty="0"/>
              <a:t>колокол</a:t>
            </a:r>
            <a:r>
              <a:rPr lang="ru-RU" dirty="0"/>
              <a:t>", в котором его начало совпадает с окончанием: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47E442-17BE-4D30-8350-C2601EE0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8912AD-CE05-4DE2-B883-BD1F2B6C4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387" y="3183948"/>
            <a:ext cx="827722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280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3991C-0617-4271-8171-D7D5409F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суффиксов с помощью </a:t>
            </a:r>
            <a:r>
              <a:rPr lang="en-US" dirty="0"/>
              <a:t>Z</a:t>
            </a:r>
            <a:r>
              <a:rPr lang="ru-RU" dirty="0"/>
              <a:t>-функции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32B90-5F0B-4511-A210-6E44CC11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744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7CA0956-7F4C-4E44-B7BC-E77B33B5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165"/>
          </a:xfrm>
        </p:spPr>
        <p:txBody>
          <a:bodyPr/>
          <a:lstStyle/>
          <a:p>
            <a:r>
              <a:rPr lang="ru-RU" dirty="0"/>
              <a:t>Анализ алгоритма БМ (1/2)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4CBACBA-AF04-47BC-AE97-C5603ACA6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36" y="1616364"/>
            <a:ext cx="5153314" cy="487650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Использование </a:t>
            </a:r>
            <a:r>
              <a:rPr lang="ru-RU" b="1" dirty="0"/>
              <a:t>только правила </a:t>
            </a:r>
            <a:r>
              <a:rPr lang="ru-RU" dirty="0"/>
              <a:t>(«плохого») </a:t>
            </a:r>
            <a:r>
              <a:rPr lang="ru-RU" b="1" dirty="0"/>
              <a:t>стоп-символа</a:t>
            </a:r>
            <a:r>
              <a:rPr lang="ru-RU" dirty="0"/>
              <a:t> даст наихудшее время </a:t>
            </a:r>
            <a:r>
              <a:rPr lang="ru-RU" b="1" dirty="0"/>
              <a:t>О(</a:t>
            </a:r>
            <a:r>
              <a:rPr lang="en-US" b="1" dirty="0" err="1"/>
              <a:t>n·m</a:t>
            </a:r>
            <a:r>
              <a:rPr lang="en-US" b="1" dirty="0"/>
              <a:t>)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в среднем случае (в т.ч. в текстах на естественных языках) время </a:t>
            </a:r>
            <a:r>
              <a:rPr lang="ru-RU" b="1" dirty="0" err="1"/>
              <a:t>сублинейно</a:t>
            </a:r>
            <a:r>
              <a:rPr lang="ru-RU" dirty="0"/>
              <a:t> – </a:t>
            </a:r>
            <a:r>
              <a:rPr lang="ru-RU" b="1" dirty="0"/>
              <a:t>О(</a:t>
            </a:r>
            <a:r>
              <a:rPr lang="en-US" b="1" dirty="0" err="1"/>
              <a:t>n+m</a:t>
            </a:r>
            <a:r>
              <a:rPr lang="en-US" b="1" dirty="0"/>
              <a:t>)</a:t>
            </a:r>
            <a:r>
              <a:rPr lang="ru-RU" dirty="0"/>
              <a:t>.</a:t>
            </a:r>
            <a:endParaRPr lang="ru-RU" b="1" dirty="0"/>
          </a:p>
          <a:p>
            <a:r>
              <a:rPr lang="ru-RU" dirty="0"/>
              <a:t>Использование </a:t>
            </a:r>
            <a:r>
              <a:rPr lang="ru-RU" b="1" dirty="0"/>
              <a:t>только правила </a:t>
            </a:r>
            <a:r>
              <a:rPr lang="ru-RU" dirty="0"/>
              <a:t>совпавшего («</a:t>
            </a:r>
            <a:r>
              <a:rPr lang="ru-RU" b="1" dirty="0"/>
              <a:t>хорошего</a:t>
            </a:r>
            <a:r>
              <a:rPr lang="ru-RU" dirty="0"/>
              <a:t>») </a:t>
            </a:r>
            <a:r>
              <a:rPr lang="ru-RU" b="1" dirty="0"/>
              <a:t>суффикса</a:t>
            </a:r>
            <a:r>
              <a:rPr lang="ru-RU" dirty="0"/>
              <a:t> даст наихудшее время:</a:t>
            </a:r>
          </a:p>
          <a:p>
            <a:pPr lvl="1"/>
            <a:r>
              <a:rPr lang="ru-RU" dirty="0"/>
              <a:t>Без модификаций – </a:t>
            </a:r>
            <a:r>
              <a:rPr lang="ru-RU" b="1" dirty="0" err="1"/>
              <a:t>сублинейное</a:t>
            </a:r>
            <a:r>
              <a:rPr lang="ru-RU" dirty="0"/>
              <a:t> </a:t>
            </a:r>
            <a:r>
              <a:rPr lang="ru-RU" b="1" dirty="0"/>
              <a:t>О(</a:t>
            </a:r>
            <a:r>
              <a:rPr lang="en-US" b="1" dirty="0" err="1"/>
              <a:t>n+m</a:t>
            </a:r>
            <a:r>
              <a:rPr lang="en-US" b="1" dirty="0"/>
              <a:t>)</a:t>
            </a:r>
            <a:endParaRPr lang="ru-RU" dirty="0"/>
          </a:p>
          <a:p>
            <a:pPr lvl="1"/>
            <a:r>
              <a:rPr lang="ru-RU" dirty="0"/>
              <a:t>С модификациями – </a:t>
            </a:r>
            <a:r>
              <a:rPr lang="ru-RU" b="1" dirty="0"/>
              <a:t>линейное </a:t>
            </a:r>
            <a:r>
              <a:rPr lang="en-US" b="1" dirty="0"/>
              <a:t>O(m)</a:t>
            </a:r>
            <a:r>
              <a:rPr lang="en-US" dirty="0"/>
              <a:t> – </a:t>
            </a:r>
            <a:r>
              <a:rPr lang="ru-RU" dirty="0"/>
              <a:t>согласно оценке Р. </a:t>
            </a:r>
            <a:r>
              <a:rPr lang="ru-RU" dirty="0" err="1"/>
              <a:t>Коула</a:t>
            </a:r>
            <a:r>
              <a:rPr lang="ru-RU" dirty="0"/>
              <a:t> </a:t>
            </a:r>
            <a:r>
              <a:rPr lang="ru-RU" b="1" dirty="0"/>
              <a:t>3</a:t>
            </a:r>
            <a:r>
              <a:rPr lang="en-US" b="1" dirty="0"/>
              <a:t>·m </a:t>
            </a:r>
            <a:r>
              <a:rPr lang="ru-RU" b="1" dirty="0"/>
              <a:t>сравнений.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2E295-4430-4EB3-9AE9-4FBF2851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23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498AB86-A224-4B86-BC45-7AAD7410F4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32" y="2252160"/>
            <a:ext cx="1523424" cy="1523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177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07CA0956-7F4C-4E44-B7BC-E77B33B5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31165"/>
          </a:xfrm>
        </p:spPr>
        <p:txBody>
          <a:bodyPr/>
          <a:lstStyle/>
          <a:p>
            <a:r>
              <a:rPr lang="ru-RU" dirty="0"/>
              <a:t>Анализ алгоритма БМ (2/2)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4CBACBA-AF04-47BC-AE97-C5603ACA6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61672" y="1616364"/>
            <a:ext cx="5994401" cy="487650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целом, использование </a:t>
            </a:r>
            <a:r>
              <a:rPr lang="ru-RU" b="1" dirty="0"/>
              <a:t>полного алгоритма БМ</a:t>
            </a:r>
            <a:r>
              <a:rPr lang="ru-RU" dirty="0"/>
              <a:t> в наихудшем случае даст:</a:t>
            </a:r>
          </a:p>
          <a:p>
            <a:pPr lvl="1"/>
            <a:r>
              <a:rPr lang="ru-RU" dirty="0"/>
              <a:t>Без модификаций – </a:t>
            </a:r>
            <a:r>
              <a:rPr lang="ru-RU" b="1" dirty="0" err="1"/>
              <a:t>сублинейное</a:t>
            </a:r>
            <a:r>
              <a:rPr lang="ru-RU" dirty="0"/>
              <a:t> время </a:t>
            </a:r>
            <a:r>
              <a:rPr lang="ru-RU" b="1" dirty="0"/>
              <a:t>О(</a:t>
            </a:r>
            <a:r>
              <a:rPr lang="en-US" b="1" dirty="0" err="1"/>
              <a:t>n+m</a:t>
            </a:r>
            <a:r>
              <a:rPr lang="en-US" b="1" dirty="0"/>
              <a:t>)</a:t>
            </a:r>
            <a:endParaRPr lang="ru-RU" dirty="0"/>
          </a:p>
          <a:p>
            <a:pPr lvl="1"/>
            <a:r>
              <a:rPr lang="ru-RU" dirty="0"/>
              <a:t>С модификациями – </a:t>
            </a:r>
            <a:r>
              <a:rPr lang="ru-RU" b="1" dirty="0"/>
              <a:t>линейное </a:t>
            </a:r>
            <a:r>
              <a:rPr lang="en-US" b="1" dirty="0"/>
              <a:t>O(m)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например, до </a:t>
            </a:r>
            <a:r>
              <a:rPr lang="ru-RU" b="1" dirty="0"/>
              <a:t>2</a:t>
            </a:r>
            <a:r>
              <a:rPr lang="en-US" b="1" dirty="0"/>
              <a:t>·m </a:t>
            </a:r>
            <a:r>
              <a:rPr lang="ru-RU" b="1" dirty="0"/>
              <a:t>сравнений</a:t>
            </a:r>
            <a:r>
              <a:rPr lang="ru-RU" dirty="0"/>
              <a:t> в алгоритме </a:t>
            </a:r>
            <a:r>
              <a:rPr lang="ru-RU" dirty="0" err="1"/>
              <a:t>Апостолико-Джанкарло</a:t>
            </a:r>
            <a:endParaRPr lang="ru-RU" dirty="0"/>
          </a:p>
          <a:p>
            <a:pPr lvl="1"/>
            <a:r>
              <a:rPr lang="ru-RU" dirty="0"/>
              <a:t>Дополнительная </a:t>
            </a:r>
            <a:r>
              <a:rPr lang="ru-RU" b="1" dirty="0"/>
              <a:t>память О(</a:t>
            </a:r>
            <a:r>
              <a:rPr lang="en-US" b="1" dirty="0"/>
              <a:t>|</a:t>
            </a:r>
            <a:r>
              <a:rPr lang="ru-RU" b="1" dirty="0"/>
              <a:t>А</a:t>
            </a:r>
            <a:r>
              <a:rPr lang="en-US" b="1" dirty="0"/>
              <a:t>|</a:t>
            </a:r>
            <a:r>
              <a:rPr lang="ru-RU" b="1" dirty="0"/>
              <a:t>+</a:t>
            </a:r>
            <a:r>
              <a:rPr lang="en-US" b="1" dirty="0"/>
              <a:t>m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Эффективен </a:t>
            </a:r>
            <a:r>
              <a:rPr lang="ru-RU" b="1" dirty="0"/>
              <a:t>для естественных языков</a:t>
            </a:r>
            <a:r>
              <a:rPr lang="ru-RU" dirty="0"/>
              <a:t>, снижение замечено только на специально подобранных примерах</a:t>
            </a:r>
          </a:p>
          <a:p>
            <a:r>
              <a:rPr lang="ru-RU" dirty="0"/>
              <a:t>На </a:t>
            </a:r>
            <a:r>
              <a:rPr lang="ru-RU" b="1" dirty="0"/>
              <a:t>больших алфавитах </a:t>
            </a:r>
            <a:r>
              <a:rPr lang="ru-RU" dirty="0"/>
              <a:t>(</a:t>
            </a:r>
            <a:r>
              <a:rPr lang="en-US" dirty="0"/>
              <a:t>ASCII</a:t>
            </a:r>
            <a:r>
              <a:rPr lang="ru-RU" dirty="0"/>
              <a:t>) растёт ёмкостная сложность БМ-поиска</a:t>
            </a:r>
          </a:p>
          <a:p>
            <a:r>
              <a:rPr lang="ru-RU" dirty="0"/>
              <a:t>На </a:t>
            </a:r>
            <a:r>
              <a:rPr lang="ru-RU" b="1" dirty="0"/>
              <a:t>малых алфавитах</a:t>
            </a:r>
            <a:r>
              <a:rPr lang="ru-RU" dirty="0"/>
              <a:t> (ДНК) ухудшается время БМ-поиска.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32E295-4430-4EB3-9AE9-4FBF2851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24</a:t>
            </a:fld>
            <a:endParaRPr lang="ru-RU"/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4498AB86-A224-4B86-BC45-7AAD7410F4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60" y="2381468"/>
            <a:ext cx="1523424" cy="1523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620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88582-E7CD-4071-B739-4F1E40B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Модификации БМ-поиска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228CB0-E04C-4E07-8DAA-1351C02A2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58836" y="1825625"/>
            <a:ext cx="5449455" cy="4530726"/>
          </a:xfrm>
        </p:spPr>
        <p:txBody>
          <a:bodyPr>
            <a:normAutofit fontScale="92500"/>
          </a:bodyPr>
          <a:lstStyle/>
          <a:p>
            <a:r>
              <a:rPr lang="ru-RU" dirty="0"/>
              <a:t>Алгоритм</a:t>
            </a:r>
            <a:r>
              <a:rPr lang="ru-RU" b="1" dirty="0"/>
              <a:t> </a:t>
            </a:r>
            <a:r>
              <a:rPr lang="ru-RU" b="1" dirty="0" err="1"/>
              <a:t>Бойера</a:t>
            </a:r>
            <a:r>
              <a:rPr lang="ru-RU" b="1" dirty="0"/>
              <a:t>-Мура-</a:t>
            </a:r>
            <a:r>
              <a:rPr lang="ru-RU" b="1" dirty="0" err="1"/>
              <a:t>Хорспула</a:t>
            </a:r>
            <a:r>
              <a:rPr lang="ru-RU" b="1" dirty="0"/>
              <a:t> </a:t>
            </a:r>
            <a:r>
              <a:rPr lang="ru-RU" dirty="0"/>
              <a:t>– упрощённый вариант БМ-поиска, показывающий лучшее время в среднем случае →</a:t>
            </a:r>
          </a:p>
          <a:p>
            <a:r>
              <a:rPr lang="ru-RU" dirty="0"/>
              <a:t>Алгоритм </a:t>
            </a:r>
            <a:r>
              <a:rPr lang="ru-RU" b="1" dirty="0"/>
              <a:t>«турбо-</a:t>
            </a:r>
            <a:r>
              <a:rPr lang="ru-RU" b="1" dirty="0" err="1"/>
              <a:t>Бойера</a:t>
            </a:r>
            <a:r>
              <a:rPr lang="ru-RU" b="1" dirty="0"/>
              <a:t>-Мура» </a:t>
            </a:r>
            <a:r>
              <a:rPr lang="ru-RU" dirty="0"/>
              <a:t>(БМ-поиск с </a:t>
            </a:r>
            <a:r>
              <a:rPr lang="ru-RU" b="1" dirty="0"/>
              <a:t>турбо-сдвигом</a:t>
            </a:r>
            <a:r>
              <a:rPr lang="ru-RU" dirty="0"/>
              <a:t>)</a:t>
            </a:r>
          </a:p>
          <a:p>
            <a:r>
              <a:rPr lang="ru-RU" dirty="0"/>
              <a:t>Алгоритм </a:t>
            </a:r>
            <a:r>
              <a:rPr lang="ru-RU" b="1" dirty="0" err="1"/>
              <a:t>Апостолико-Джанкарло</a:t>
            </a:r>
            <a:r>
              <a:rPr lang="ru-RU" b="1" dirty="0"/>
              <a:t> </a:t>
            </a:r>
            <a:r>
              <a:rPr lang="ru-RU" dirty="0"/>
              <a:t>– аналог БМ-поиска с </a:t>
            </a:r>
            <a:r>
              <a:rPr lang="en-US" b="1" dirty="0"/>
              <a:t>2·m</a:t>
            </a:r>
            <a:r>
              <a:rPr lang="ru-RU" b="1" dirty="0"/>
              <a:t> </a:t>
            </a:r>
            <a:r>
              <a:rPr lang="ru-RU" dirty="0"/>
              <a:t>сравнениями в худшем случае</a:t>
            </a:r>
          </a:p>
          <a:p>
            <a:r>
              <a:rPr lang="ru-RU" dirty="0"/>
              <a:t>Алгоритм </a:t>
            </a:r>
            <a:r>
              <a:rPr lang="ru-RU" b="1" dirty="0" err="1"/>
              <a:t>Чжу</a:t>
            </a:r>
            <a:r>
              <a:rPr lang="ru-RU" b="1" dirty="0"/>
              <a:t>-Такаоки</a:t>
            </a:r>
          </a:p>
          <a:p>
            <a:r>
              <a:rPr lang="ru-RU" dirty="0"/>
              <a:t>Алгоритм </a:t>
            </a:r>
            <a:r>
              <a:rPr lang="ru-RU" b="1" dirty="0"/>
              <a:t>Райты</a:t>
            </a:r>
            <a:r>
              <a:rPr lang="ru-RU" dirty="0"/>
              <a:t> (Райта).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3B49A7-7883-4FF0-AD6B-0F768B34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25</a:t>
            </a:fld>
            <a:endParaRPr lang="ru-RU"/>
          </a:p>
        </p:txBody>
      </p:sp>
      <p:pic>
        <p:nvPicPr>
          <p:cNvPr id="6" name="Объект 7">
            <a:extLst>
              <a:ext uri="{FF2B5EF4-FFF2-40B4-BE49-F238E27FC236}">
                <a16:creationId xmlns:a16="http://schemas.microsoft.com/office/drawing/2014/main" id="{B5C9111D-15F5-45E7-866F-609CC9950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12" y="2709256"/>
            <a:ext cx="2079259" cy="1439487"/>
          </a:xfrm>
        </p:spPr>
      </p:pic>
    </p:spTree>
    <p:extLst>
      <p:ext uri="{BB962C8B-B14F-4D97-AF65-F5344CB8AC3E}">
        <p14:creationId xmlns:p14="http://schemas.microsoft.com/office/powerpoint/2010/main" val="777792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8A593-A2C7-4CBC-B1E7-383611F6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3. Алгоритм </a:t>
            </a:r>
            <a:r>
              <a:rPr lang="ru-RU" dirty="0" err="1"/>
              <a:t>Бойера</a:t>
            </a:r>
            <a:r>
              <a:rPr lang="ru-RU" dirty="0"/>
              <a:t>-Мура-</a:t>
            </a:r>
            <a:r>
              <a:rPr lang="ru-RU" dirty="0" err="1"/>
              <a:t>Хорспула</a:t>
            </a:r>
            <a:r>
              <a:rPr lang="ru-RU" dirty="0"/>
              <a:t> (упрощённый БМ-поиск)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537DFD-C0C6-4DAC-B9E2-C127DFA1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7832" y="2041236"/>
            <a:ext cx="4314536" cy="4451637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Модификация – </a:t>
            </a:r>
            <a:r>
              <a:rPr lang="ru-RU" b="1" dirty="0"/>
              <a:t>упрощённый</a:t>
            </a:r>
            <a:r>
              <a:rPr lang="ru-RU" dirty="0"/>
              <a:t> вариант алгоритма БМ с одной изменённой </a:t>
            </a:r>
            <a:r>
              <a:rPr lang="ru-RU" b="1" dirty="0"/>
              <a:t>эвристикой стоп-символов</a:t>
            </a:r>
          </a:p>
          <a:p>
            <a:r>
              <a:rPr lang="ru-RU" dirty="0"/>
              <a:t>На случайных текстах показывает время </a:t>
            </a:r>
            <a:r>
              <a:rPr lang="ru-RU" b="1" dirty="0"/>
              <a:t>лучше</a:t>
            </a:r>
          </a:p>
          <a:p>
            <a:r>
              <a:rPr lang="ru-RU" b="1" dirty="0"/>
              <a:t>Прост</a:t>
            </a:r>
            <a:r>
              <a:rPr lang="ru-RU" dirty="0"/>
              <a:t> в реализации</a:t>
            </a:r>
          </a:p>
          <a:p>
            <a:r>
              <a:rPr lang="ru-RU" dirty="0"/>
              <a:t>Использует стандартную функцию сравнения участков памяти, оптимизированную </a:t>
            </a:r>
            <a:r>
              <a:rPr lang="ru-RU" b="1" dirty="0"/>
              <a:t>на ассемблерном уровне </a:t>
            </a:r>
            <a:r>
              <a:rPr lang="ru-RU" dirty="0"/>
              <a:t>под конкретный процессор</a:t>
            </a:r>
          </a:p>
          <a:p>
            <a:r>
              <a:rPr lang="ru-RU" dirty="0"/>
              <a:t>Стабильнее на </a:t>
            </a:r>
            <a:r>
              <a:rPr lang="ru-RU" b="1" dirty="0"/>
              <a:t>больших алфавитах</a:t>
            </a:r>
            <a:r>
              <a:rPr lang="ru-RU" dirty="0"/>
              <a:t>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3F29EC-97BA-4D87-8E3D-67669CCE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26</a:t>
            </a:fld>
            <a:endParaRPr lang="ru-RU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5699737-406D-4A66-876B-1706ED4258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3850" y="3004746"/>
            <a:ext cx="3886200" cy="9778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763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0FB91A-2BDD-4836-B590-2E5E747C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Улучшение эффективности поиска подстроки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1C37E20-0335-42F2-97F1-17F7E5A8BE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49" y="2627602"/>
            <a:ext cx="2191092" cy="1516910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3EFF3F1F-367C-4A93-ADC6-8653243C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9600" y="2198255"/>
            <a:ext cx="5467929" cy="429461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Цель</a:t>
            </a:r>
            <a:r>
              <a:rPr lang="ru-RU" dirty="0"/>
              <a:t> улучшений – по возможности при поиске сдвинуть образец на </a:t>
            </a:r>
            <a:r>
              <a:rPr lang="en-US" dirty="0"/>
              <a:t>&gt;</a:t>
            </a:r>
            <a:r>
              <a:rPr lang="ru-RU" dirty="0"/>
              <a:t>1 позицию</a:t>
            </a:r>
          </a:p>
          <a:p>
            <a:r>
              <a:rPr lang="ru-RU" dirty="0"/>
              <a:t>Механизм – </a:t>
            </a:r>
            <a:r>
              <a:rPr lang="ru-RU" b="1" dirty="0" err="1"/>
              <a:t>препроцессинг</a:t>
            </a:r>
            <a:r>
              <a:rPr lang="ru-RU" dirty="0"/>
              <a:t> – это предварительная обработка </a:t>
            </a:r>
            <a:r>
              <a:rPr lang="ru-RU" b="1" dirty="0"/>
              <a:t>образца</a:t>
            </a:r>
            <a:r>
              <a:rPr lang="ru-RU" dirty="0"/>
              <a:t>, позволяющая учесть частичные совпадения с текстом</a:t>
            </a:r>
          </a:p>
          <a:p>
            <a:r>
              <a:rPr lang="ru-RU" u="sng" dirty="0"/>
              <a:t>Реализации</a:t>
            </a:r>
            <a:r>
              <a:rPr lang="ru-RU" dirty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Алгоритм </a:t>
            </a:r>
            <a:r>
              <a:rPr lang="ru-RU" b="1" dirty="0"/>
              <a:t>Кнута-Морриса-</a:t>
            </a:r>
            <a:r>
              <a:rPr lang="ru-RU" b="1" dirty="0" err="1"/>
              <a:t>Пратта</a:t>
            </a:r>
            <a:r>
              <a:rPr lang="ru-RU" b="1" dirty="0"/>
              <a:t> </a:t>
            </a:r>
            <a:r>
              <a:rPr lang="ru-RU" dirty="0"/>
              <a:t>                  →</a:t>
            </a:r>
            <a:endParaRPr lang="ru-RU" b="1" dirty="0"/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Алгоритм </a:t>
            </a:r>
            <a:r>
              <a:rPr lang="ru-RU" b="1" dirty="0" err="1"/>
              <a:t>Бойера</a:t>
            </a:r>
            <a:r>
              <a:rPr lang="ru-RU" b="1" dirty="0"/>
              <a:t>-Мура</a:t>
            </a:r>
            <a:endParaRPr lang="ru-RU" dirty="0"/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Алгоритм </a:t>
            </a:r>
            <a:r>
              <a:rPr lang="ru-RU" b="1" dirty="0"/>
              <a:t>конечного автомата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07397F-9CBD-4169-A147-47078858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49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65D458-79BF-4616-B624-5D8569A4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7360"/>
          </a:xfrm>
        </p:spPr>
        <p:txBody>
          <a:bodyPr>
            <a:normAutofit fontScale="90000"/>
          </a:bodyPr>
          <a:lstStyle/>
          <a:p>
            <a:r>
              <a:rPr lang="ru-RU" dirty="0"/>
              <a:t>1. Алгоритм </a:t>
            </a:r>
            <a:br>
              <a:rPr lang="ru-RU" dirty="0"/>
            </a:br>
            <a:r>
              <a:rPr lang="ru-RU" dirty="0"/>
              <a:t>Кнута-Морриса-</a:t>
            </a:r>
            <a:r>
              <a:rPr lang="ru-RU" dirty="0" err="1"/>
              <a:t>Пратта</a:t>
            </a:r>
            <a:r>
              <a:rPr lang="ru-RU" dirty="0"/>
              <a:t> (КМП)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A681B-279A-4791-B0CB-8F074918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782618"/>
            <a:ext cx="7886700" cy="2503055"/>
          </a:xfrm>
        </p:spPr>
        <p:txBody>
          <a:bodyPr>
            <a:normAutofit fontScale="92500"/>
          </a:bodyPr>
          <a:lstStyle/>
          <a:p>
            <a:r>
              <a:rPr lang="ru-RU" dirty="0"/>
              <a:t>1970-е, </a:t>
            </a:r>
            <a:r>
              <a:rPr lang="ru-RU" dirty="0" err="1"/>
              <a:t>Д.Кнут</a:t>
            </a:r>
            <a:r>
              <a:rPr lang="ru-RU" dirty="0"/>
              <a:t> и </a:t>
            </a:r>
            <a:r>
              <a:rPr lang="ru-RU" dirty="0" err="1"/>
              <a:t>В.Пратт</a:t>
            </a:r>
            <a:r>
              <a:rPr lang="ru-RU" dirty="0"/>
              <a:t> и, независимо от них, </a:t>
            </a:r>
            <a:r>
              <a:rPr lang="ru-RU" dirty="0" err="1"/>
              <a:t>Д.Моррис</a:t>
            </a:r>
            <a:endParaRPr lang="ru-RU" dirty="0"/>
          </a:p>
          <a:p>
            <a:r>
              <a:rPr lang="ru-RU" dirty="0"/>
              <a:t>При </a:t>
            </a:r>
            <a:r>
              <a:rPr lang="ru-RU" b="1" dirty="0"/>
              <a:t>каждом несовпадении </a:t>
            </a:r>
            <a:r>
              <a:rPr lang="ru-RU" dirty="0"/>
              <a:t>пары символов </a:t>
            </a:r>
            <a:r>
              <a:rPr lang="ru-RU" u="sng" dirty="0"/>
              <a:t>важно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Обеспечить </a:t>
            </a:r>
            <a:r>
              <a:rPr lang="ru-RU" b="1" dirty="0"/>
              <a:t>максимально допустимый </a:t>
            </a:r>
            <a:r>
              <a:rPr lang="ru-RU" dirty="0"/>
              <a:t>сдвиг образца</a:t>
            </a:r>
          </a:p>
          <a:p>
            <a:pPr lvl="1"/>
            <a:r>
              <a:rPr lang="ru-RU" dirty="0"/>
              <a:t>Гарантированно </a:t>
            </a:r>
            <a:r>
              <a:rPr lang="ru-RU" b="1" dirty="0"/>
              <a:t>избежать пропуска </a:t>
            </a:r>
            <a:r>
              <a:rPr lang="ru-RU" dirty="0"/>
              <a:t>вхождений – величина сдвига должна вычисляться отдельно.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EB3DDA-B19D-4514-9D88-D9B864FDF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832" y="4392102"/>
            <a:ext cx="4760336" cy="2091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92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97"/>
    </mc:Choice>
    <mc:Fallback xmlns="">
      <p:transition spd="slow" advTm="72497"/>
    </mc:Fallback>
  </mc:AlternateContent>
  <p:extLst>
    <p:ext uri="{3A86A75C-4F4B-4683-9AE1-C65F6400EC91}">
      <p14:laserTraceLst xmlns:p14="http://schemas.microsoft.com/office/powerpoint/2010/main">
        <p14:tracePtLst>
          <p14:tracePt t="8980" x="8761413" y="2846388"/>
          <p14:tracePt t="8991" x="8455025" y="2795588"/>
          <p14:tracePt t="9003" x="8208963" y="2762250"/>
          <p14:tracePt t="9014" x="7988300" y="2719388"/>
          <p14:tracePt t="9025" x="7793038" y="2693988"/>
          <p14:tracePt t="9036" x="7631113" y="2668588"/>
          <p14:tracePt t="9048" x="7486650" y="2643188"/>
          <p14:tracePt t="9059" x="7359650" y="2617788"/>
          <p14:tracePt t="9070" x="7232650" y="2600325"/>
          <p14:tracePt t="9081" x="7121525" y="2582863"/>
          <p14:tracePt t="9093" x="7002463" y="2574925"/>
          <p14:tracePt t="9104" x="6891338" y="2566988"/>
          <p14:tracePt t="9115" x="6772275" y="2549525"/>
          <p14:tracePt t="9126" x="6662738" y="2541588"/>
          <p14:tracePt t="9138" x="6543675" y="2516188"/>
          <p14:tracePt t="9149" x="6432550" y="2489200"/>
          <p14:tracePt t="9160" x="6338888" y="2473325"/>
          <p14:tracePt t="9172" x="6272213" y="2447925"/>
          <p14:tracePt t="9183" x="6203950" y="2430463"/>
          <p14:tracePt t="9194" x="6161088" y="2413000"/>
          <p14:tracePt t="9205" x="6127750" y="2397125"/>
          <p14:tracePt t="9216" x="6110288" y="2387600"/>
          <p14:tracePt t="9228" x="6067425" y="2371725"/>
          <p14:tracePt t="9239" x="5999163" y="2336800"/>
          <p14:tracePt t="9250" x="5940425" y="2319338"/>
          <p14:tracePt t="9261" x="5905500" y="2311400"/>
          <p14:tracePt t="9272" x="5846763" y="2286000"/>
          <p14:tracePt t="9284" x="5770563" y="2268538"/>
          <p14:tracePt t="9295" x="5684838" y="2243138"/>
          <p14:tracePt t="9307" x="5591175" y="2209800"/>
          <p14:tracePt t="9318" x="5524500" y="2192338"/>
          <p14:tracePt t="9329" x="5446713" y="2166938"/>
          <p14:tracePt t="9340" x="5353050" y="2149475"/>
          <p14:tracePt t="9351" x="5268913" y="2124075"/>
          <p14:tracePt t="9363" x="5157788" y="2098675"/>
          <p14:tracePt t="9374" x="5038725" y="2090738"/>
          <p14:tracePt t="9385" x="4929188" y="2065338"/>
          <p14:tracePt t="9396" x="4792663" y="2039938"/>
          <p14:tracePt t="9408" x="4699000" y="2030413"/>
          <p14:tracePt t="9419" x="4597400" y="2022475"/>
          <p14:tracePt t="9430" x="4503738" y="1997075"/>
          <p14:tracePt t="9441" x="4419600" y="1979613"/>
          <p14:tracePt t="9453" x="4341813" y="1954213"/>
          <p14:tracePt t="9464" x="4275138" y="1938338"/>
          <p14:tracePt t="9475" x="4197350" y="1911350"/>
          <p14:tracePt t="9486" x="4095750" y="1885950"/>
          <p14:tracePt t="9498" x="3994150" y="1870075"/>
          <p14:tracePt t="9509" x="3875088" y="1852613"/>
          <p14:tracePt t="9520" x="3763963" y="1819275"/>
          <p14:tracePt t="9531" x="3662363" y="1809750"/>
          <p14:tracePt t="9543" x="3578225" y="1801813"/>
          <p14:tracePt t="9554" x="3484563" y="1776413"/>
          <p14:tracePt t="9565" x="3398838" y="1766888"/>
          <p14:tracePt t="9576" x="3340100" y="1751013"/>
          <p14:tracePt t="9588" x="3279775" y="1733550"/>
          <p14:tracePt t="9599" x="3238500" y="1725613"/>
          <p14:tracePt t="9610" x="3203575" y="1716088"/>
          <p14:tracePt t="9622" x="3195638" y="1716088"/>
          <p14:tracePt t="9633" x="3186113" y="1708150"/>
          <p14:tracePt t="10251" x="3186113" y="1700213"/>
          <p14:tracePt t="10263" x="3186113" y="1690688"/>
          <p14:tracePt t="10274" x="3228975" y="1682750"/>
          <p14:tracePt t="10285" x="3238500" y="1665288"/>
          <p14:tracePt t="10296" x="3263900" y="1657350"/>
          <p14:tracePt t="10308" x="3305175" y="1639888"/>
          <p14:tracePt t="10319" x="3355975" y="1622425"/>
          <p14:tracePt t="10330" x="3390900" y="1589088"/>
          <p14:tracePt t="10341" x="3424238" y="1571625"/>
          <p14:tracePt t="10353" x="3441700" y="1563688"/>
          <p14:tracePt t="10364" x="3467100" y="1530350"/>
          <p14:tracePt t="10375" x="3475038" y="1530350"/>
          <p14:tracePt t="10386" x="3484563" y="1520825"/>
          <p14:tracePt t="10398" x="3484563" y="1512888"/>
          <p14:tracePt t="10419" x="3492500" y="1504950"/>
          <p14:tracePt t="10420" x="3502025" y="1495425"/>
          <p14:tracePt t="10431" x="3502025" y="1487488"/>
          <p14:tracePt t="10443" x="3509963" y="1477963"/>
          <p14:tracePt t="10455" x="3509963" y="1470025"/>
          <p14:tracePt t="10465" x="3527425" y="1452563"/>
          <p14:tracePt t="10476" x="3535363" y="1401763"/>
          <p14:tracePt t="10488" x="3535363" y="1385888"/>
          <p14:tracePt t="10499" x="3535363" y="1360488"/>
          <p14:tracePt t="10510" x="3535363" y="1333500"/>
          <p14:tracePt t="10522" x="3535363" y="1317625"/>
          <p14:tracePt t="10533" x="3535363" y="1274763"/>
          <p14:tracePt t="10544" x="3509963" y="1249363"/>
          <p14:tracePt t="10556" x="3484563" y="1216025"/>
          <p14:tracePt t="10567" x="3449638" y="1189038"/>
          <p14:tracePt t="10578" x="3433763" y="1181100"/>
          <p14:tracePt t="10589" x="3408363" y="1173163"/>
          <p14:tracePt t="10600" x="3382963" y="1173163"/>
          <p14:tracePt t="10611" x="3330575" y="1163638"/>
          <p14:tracePt t="10623" x="3263900" y="1163638"/>
          <p14:tracePt t="10634" x="3186113" y="1147763"/>
          <p14:tracePt t="10645" x="3119438" y="1138238"/>
          <p14:tracePt t="10656" x="3033713" y="1130300"/>
          <p14:tracePt t="10668" x="2949575" y="1130300"/>
          <p14:tracePt t="10679" x="2863850" y="1130300"/>
          <p14:tracePt t="10690" x="2805113" y="1130300"/>
          <p14:tracePt t="10701" x="2762250" y="1130300"/>
          <p14:tracePt t="10713" x="2727325" y="1130300"/>
          <p14:tracePt t="10724" x="2719388" y="1130300"/>
          <p14:tracePt t="10746" x="2711450" y="1130300"/>
          <p14:tracePt t="10769" x="2701925" y="1130300"/>
          <p14:tracePt t="10780" x="2693988" y="1130300"/>
          <p14:tracePt t="10791" x="2668588" y="1130300"/>
          <p14:tracePt t="10803" x="2617788" y="1138238"/>
          <p14:tracePt t="10814" x="2592388" y="1138238"/>
          <p14:tracePt t="10825" x="2566988" y="1138238"/>
          <p14:tracePt t="10837" x="2557463" y="1138238"/>
          <p14:tracePt t="10848" x="2549525" y="1138238"/>
          <p14:tracePt t="10859" x="2541588" y="1138238"/>
          <p14:tracePt t="10871" x="2532063" y="1138238"/>
          <p14:tracePt t="10893" x="2498725" y="1138238"/>
          <p14:tracePt t="10904" x="2481263" y="1138238"/>
          <p14:tracePt t="10915" x="2455863" y="1147763"/>
          <p14:tracePt t="10926" x="2438400" y="1155700"/>
          <p14:tracePt t="10949" x="2422525" y="1173163"/>
          <p14:tracePt t="10960" x="2405063" y="1189038"/>
          <p14:tracePt t="10983" x="2387600" y="1198563"/>
          <p14:tracePt t="10994" x="2379663" y="1206500"/>
          <p14:tracePt t="11005" x="2371725" y="1206500"/>
          <p14:tracePt t="11016" x="2362200" y="1216025"/>
          <p14:tracePt t="11083" x="2354263" y="1216025"/>
          <p14:tracePt t="11105" x="2344738" y="1223963"/>
          <p14:tracePt t="11128" x="2336800" y="1223963"/>
          <p14:tracePt t="11195" x="2328863" y="1223963"/>
          <p14:tracePt t="11206" x="2328863" y="1231900"/>
          <p14:tracePt t="11229" x="2319338" y="1241425"/>
          <p14:tracePt t="11454" x="2311400" y="1249363"/>
          <p14:tracePt t="11465" x="2311400" y="1257300"/>
          <p14:tracePt t="11499" x="2303463" y="1266825"/>
          <p14:tracePt t="11589" x="2293938" y="1266825"/>
          <p14:tracePt t="11591" x="2286000" y="1274763"/>
          <p14:tracePt t="11601" x="2286000" y="1282700"/>
          <p14:tracePt t="11613" x="2278063" y="1282700"/>
          <p14:tracePt t="11624" x="2268538" y="1292225"/>
          <p14:tracePt t="11668" x="2260600" y="1300163"/>
          <p14:tracePt t="11690" x="2260600" y="1308100"/>
          <p14:tracePt t="11692" x="2260600" y="1317625"/>
          <p14:tracePt t="11703" x="2260600" y="1325563"/>
          <p14:tracePt t="11714" x="2260600" y="1333500"/>
          <p14:tracePt t="11725" x="2260600" y="1350963"/>
          <p14:tracePt t="11737" x="2260600" y="1368425"/>
          <p14:tracePt t="11748" x="2252663" y="1393825"/>
          <p14:tracePt t="11759" x="2252663" y="1452563"/>
          <p14:tracePt t="11770" x="2252663" y="1477963"/>
          <p14:tracePt t="11781" x="2252663" y="1520825"/>
          <p14:tracePt t="11793" x="2252663" y="1589088"/>
          <p14:tracePt t="11804" x="2278063" y="1682750"/>
          <p14:tracePt t="11815" x="2319338" y="1793875"/>
          <p14:tracePt t="11826" x="2354263" y="1911350"/>
          <p14:tracePt t="11838" x="2405063" y="2030413"/>
          <p14:tracePt t="11849" x="2438400" y="2133600"/>
          <p14:tracePt t="11860" x="2473325" y="2252663"/>
          <p14:tracePt t="11871" x="2506663" y="2362200"/>
          <p14:tracePt t="11882" x="2532063" y="2455863"/>
          <p14:tracePt t="11903" x="2549525" y="2524125"/>
          <p14:tracePt t="11905" x="2557463" y="2617788"/>
          <p14:tracePt t="11916" x="2557463" y="2668588"/>
          <p14:tracePt t="11928" x="2557463" y="2727325"/>
          <p14:tracePt t="11939" x="2557463" y="2770188"/>
          <p14:tracePt t="11950" x="2557463" y="2820988"/>
          <p14:tracePt t="11962" x="2557463" y="2846388"/>
          <p14:tracePt t="11972" x="2557463" y="2881313"/>
          <p14:tracePt t="11984" x="2557463" y="2914650"/>
          <p14:tracePt t="11995" x="2557463" y="2932113"/>
          <p14:tracePt t="12006" x="2557463" y="2957513"/>
          <p14:tracePt t="12018" x="2549525" y="2982913"/>
          <p14:tracePt t="12029" x="2524125" y="3000375"/>
          <p14:tracePt t="12040" x="2498725" y="3008313"/>
          <p14:tracePt t="12051" x="2463800" y="3016250"/>
          <p14:tracePt t="12063" x="2430463" y="3025775"/>
          <p14:tracePt t="12074" x="2397125" y="3033713"/>
          <p14:tracePt t="12085" x="2371725" y="3033713"/>
          <p14:tracePt t="12096" x="2344738" y="3033713"/>
          <p14:tracePt t="12108" x="2319338" y="3033713"/>
          <p14:tracePt t="12120" x="2303463" y="3033713"/>
          <p14:tracePt t="12130" x="2278063" y="3033713"/>
          <p14:tracePt t="12141" x="2260600" y="3016250"/>
          <p14:tracePt t="12153" x="2243138" y="3008313"/>
          <p14:tracePt t="12164" x="2243138" y="3000375"/>
          <p14:tracePt t="12175" x="2227263" y="2990850"/>
          <p14:tracePt t="12186" x="2217738" y="2990850"/>
          <p14:tracePt t="12198" x="2209800" y="2990850"/>
          <p14:tracePt t="12209" x="2192338" y="2982913"/>
          <p14:tracePt t="12231" x="2166938" y="2982913"/>
          <p14:tracePt t="12243" x="2141538" y="2982913"/>
          <p14:tracePt t="12265" x="2124075" y="2982913"/>
          <p14:tracePt t="12320" x="2124075" y="2974975"/>
          <p14:tracePt t="12501" x="2108200" y="2974975"/>
          <p14:tracePt t="12513" x="2098675" y="2965450"/>
          <p14:tracePt t="12524" x="2090738" y="2965450"/>
          <p14:tracePt t="12535" x="2090738" y="2957513"/>
          <p14:tracePt t="12546" x="2082800" y="2949575"/>
          <p14:tracePt t="12558" x="2082800" y="2940050"/>
          <p14:tracePt t="12569" x="2073275" y="2932113"/>
          <p14:tracePt t="12580" x="2073275" y="2922588"/>
          <p14:tracePt t="12591" x="2073275" y="2914650"/>
          <p14:tracePt t="12648" x="2073275" y="2906713"/>
          <p14:tracePt t="12659" x="2055813" y="2897188"/>
          <p14:tracePt t="12681" x="2055813" y="2889250"/>
          <p14:tracePt t="12693" x="2055813" y="2881313"/>
          <p14:tracePt t="12704" x="2055813" y="2871788"/>
          <p14:tracePt t="12726" x="2055813" y="2855913"/>
          <p14:tracePt t="12738" x="2055813" y="2846388"/>
          <p14:tracePt t="12760" x="2055813" y="2838450"/>
          <p14:tracePt t="12771" x="2065338" y="2830513"/>
          <p14:tracePt t="12849" x="2073275" y="2830513"/>
          <p14:tracePt t="12851" x="2082800" y="2830513"/>
          <p14:tracePt t="12872" x="2090738" y="2830513"/>
          <p14:tracePt t="12884" x="2098675" y="2820988"/>
          <p14:tracePt t="12903" x="2098675" y="2813050"/>
          <p14:tracePt t="12906" x="2108200" y="2805113"/>
          <p14:tracePt t="12950" x="2116138" y="2805113"/>
          <p14:tracePt t="12973" x="2124075" y="2805113"/>
          <p14:tracePt t="12974" x="2133600" y="2805113"/>
          <p14:tracePt t="12985" x="2141538" y="2805113"/>
          <p14:tracePt t="12996" x="2149475" y="2805113"/>
          <p14:tracePt t="13008" x="2159000" y="2805113"/>
          <p14:tracePt t="13019" x="2166938" y="2805113"/>
          <p14:tracePt t="13030" x="2200275" y="2795588"/>
          <p14:tracePt t="13041" x="2243138" y="2795588"/>
          <p14:tracePt t="13052" x="2278063" y="2795588"/>
          <p14:tracePt t="13064" x="2328863" y="2795588"/>
          <p14:tracePt t="13075" x="2430463" y="2795588"/>
          <p14:tracePt t="13086" x="2541588" y="2795588"/>
          <p14:tracePt t="13098" x="2668588" y="2795588"/>
          <p14:tracePt t="13109" x="2820988" y="2795588"/>
          <p14:tracePt t="13120" x="2982913" y="2795588"/>
          <p14:tracePt t="13131" x="3135313" y="2795588"/>
          <p14:tracePt t="13143" x="3263900" y="2795588"/>
          <p14:tracePt t="13154" x="3390900" y="2795588"/>
          <p14:tracePt t="13165" x="3502025" y="2795588"/>
          <p14:tracePt t="13176" x="3603625" y="2795588"/>
          <p14:tracePt t="13188" x="3687763" y="2795588"/>
          <p14:tracePt t="13199" x="3773488" y="2795588"/>
          <p14:tracePt t="13210" x="3857625" y="2795588"/>
          <p14:tracePt t="13221" x="3951288" y="2795588"/>
          <p14:tracePt t="13233" x="4052888" y="2795588"/>
          <p14:tracePt t="13244" x="4164013" y="2795588"/>
          <p14:tracePt t="13255" x="4275138" y="2795588"/>
          <p14:tracePt t="13266" x="4368800" y="2795588"/>
          <p14:tracePt t="13278" x="4435475" y="2795588"/>
          <p14:tracePt t="13289" x="4495800" y="2795588"/>
          <p14:tracePt t="13300" x="4503738" y="2795588"/>
          <p14:tracePt t="13311" x="4529138" y="2795588"/>
          <p14:tracePt t="13323" x="4564063" y="2795588"/>
          <p14:tracePt t="13335" x="4579938" y="2795588"/>
          <p14:tracePt t="13345" x="4605338" y="2795588"/>
          <p14:tracePt t="13356" x="4648200" y="2795588"/>
          <p14:tracePt t="13368" x="4691063" y="2795588"/>
          <p14:tracePt t="13379" x="4775200" y="2795588"/>
          <p14:tracePt t="13390" x="4878388" y="2805113"/>
          <p14:tracePt t="13402" x="4979988" y="2805113"/>
          <p14:tracePt t="13413" x="5081588" y="2805113"/>
          <p14:tracePt t="13424" x="5175250" y="2805113"/>
          <p14:tracePt t="13435" x="5235575" y="2805113"/>
          <p14:tracePt t="13446" x="5276850" y="2805113"/>
          <p14:tracePt t="13458" x="5294313" y="2805113"/>
          <p14:tracePt t="13469" x="5302250" y="2805113"/>
          <p14:tracePt t="13480" x="5327650" y="2805113"/>
          <p14:tracePt t="13491" x="5362575" y="2805113"/>
          <p14:tracePt t="13503" x="5380038" y="2805113"/>
          <p14:tracePt t="13514" x="5421313" y="2805113"/>
          <p14:tracePt t="13525" x="5472113" y="2805113"/>
          <p14:tracePt t="13536" x="5524500" y="2805113"/>
          <p14:tracePt t="13548" x="5583238" y="2805113"/>
          <p14:tracePt t="13559" x="5616575" y="2805113"/>
          <p14:tracePt t="13659" x="5626100" y="2805113"/>
          <p14:tracePt t="13693" x="5634038" y="2805113"/>
          <p14:tracePt t="13726" x="5641975" y="2813050"/>
          <p14:tracePt t="13895" x="5651500" y="2813050"/>
          <p14:tracePt t="14604" x="5659438" y="2813050"/>
          <p14:tracePt t="14650" x="5659438" y="2805113"/>
          <p14:tracePt t="14661" x="5659438" y="2795588"/>
          <p14:tracePt t="14673" x="5659438" y="2787650"/>
          <p14:tracePt t="14684" x="5659438" y="2778125"/>
          <p14:tracePt t="14695" x="5659438" y="2770188"/>
          <p14:tracePt t="14706" x="5634038" y="2727325"/>
          <p14:tracePt t="14718" x="5591175" y="2676525"/>
          <p14:tracePt t="14729" x="5565775" y="2660650"/>
          <p14:tracePt t="14740" x="5514975" y="2625725"/>
          <p14:tracePt t="14752" x="5438775" y="2566988"/>
          <p14:tracePt t="14762" x="5327650" y="2516188"/>
          <p14:tracePt t="14774" x="5208588" y="2438400"/>
          <p14:tracePt t="14785" x="5106988" y="2371725"/>
          <p14:tracePt t="14796" x="4987925" y="2303463"/>
          <p14:tracePt t="14808" x="4878388" y="2227263"/>
          <p14:tracePt t="14819" x="4775200" y="2166938"/>
          <p14:tracePt t="14830" x="4673600" y="2098675"/>
          <p14:tracePt t="14841" x="4564063" y="2030413"/>
          <p14:tracePt t="14853" x="4478338" y="1963738"/>
          <p14:tracePt t="14864" x="4384675" y="1895475"/>
          <p14:tracePt t="14875" x="4291013" y="1827213"/>
          <p14:tracePt t="14886" x="4197350" y="1766888"/>
          <p14:tracePt t="14898" x="4121150" y="1708150"/>
          <p14:tracePt t="14909" x="4052888" y="1657350"/>
          <p14:tracePt t="14920" x="3976688" y="1597025"/>
          <p14:tracePt t="14931" x="3917950" y="1555750"/>
          <p14:tracePt t="14943" x="3867150" y="1520825"/>
          <p14:tracePt t="14954" x="3857625" y="1512888"/>
          <p14:tracePt t="14965" x="3841750" y="1477963"/>
          <p14:tracePt t="14976" x="3816350" y="1462088"/>
          <p14:tracePt t="14988" x="3790950" y="1444625"/>
          <p14:tracePt t="14999" x="3781425" y="1436688"/>
          <p14:tracePt t="15010" x="3756025" y="1419225"/>
          <p14:tracePt t="15021" x="3713163" y="1393825"/>
          <p14:tracePt t="15033" x="3687763" y="1385888"/>
          <p14:tracePt t="15044" x="3636963" y="1350963"/>
          <p14:tracePt t="15055" x="3578225" y="1325563"/>
          <p14:tracePt t="15067" x="3502025" y="1282700"/>
          <p14:tracePt t="15078" x="3433763" y="1241425"/>
          <p14:tracePt t="15089" x="3382963" y="1198563"/>
          <p14:tracePt t="15100" x="3348038" y="1181100"/>
          <p14:tracePt t="15111" x="3314700" y="1163638"/>
          <p14:tracePt t="15123" x="3297238" y="1147763"/>
          <p14:tracePt t="15134" x="3289300" y="1122363"/>
          <p14:tracePt t="15145" x="3279775" y="1112838"/>
          <p14:tracePt t="15156" x="3254375" y="1104900"/>
          <p14:tracePt t="15168" x="3238500" y="1096963"/>
          <p14:tracePt t="15303" x="3246438" y="1096963"/>
          <p14:tracePt t="15314" x="3254375" y="1096963"/>
          <p14:tracePt t="15325" x="3271838" y="1096963"/>
          <p14:tracePt t="15337" x="3297238" y="1096963"/>
          <p14:tracePt t="15348" x="3322638" y="1096963"/>
          <p14:tracePt t="15359" x="3382963" y="1096963"/>
          <p14:tracePt t="15370" x="3492500" y="1096963"/>
          <p14:tracePt t="15381" x="3629025" y="1096963"/>
          <p14:tracePt t="15393" x="3773488" y="1096963"/>
          <p14:tracePt t="15404" x="3968750" y="1096963"/>
          <p14:tracePt t="15415" x="4171950" y="1096963"/>
          <p14:tracePt t="15426" x="4341813" y="1096963"/>
          <p14:tracePt t="15438" x="4495800" y="1096963"/>
          <p14:tracePt t="15449" x="4657725" y="1096963"/>
          <p14:tracePt t="15460" x="4775200" y="1096963"/>
          <p14:tracePt t="15471" x="4894263" y="1096963"/>
          <p14:tracePt t="15483" x="5005388" y="1096963"/>
          <p14:tracePt t="15494" x="5116513" y="1096963"/>
          <p14:tracePt t="15505" x="5235575" y="1096963"/>
          <p14:tracePt t="15517" x="5353050" y="1096963"/>
          <p14:tracePt t="15528" x="5481638" y="1096963"/>
          <p14:tracePt t="15539" x="5608638" y="1096963"/>
          <p14:tracePt t="15550" x="5727700" y="1096963"/>
          <p14:tracePt t="15561" x="5838825" y="1096963"/>
          <p14:tracePt t="15573" x="5940425" y="1096963"/>
          <p14:tracePt t="15584" x="6008688" y="1096963"/>
          <p14:tracePt t="15595" x="6067425" y="1096963"/>
          <p14:tracePt t="15606" x="6110288" y="1096963"/>
          <p14:tracePt t="15618" x="6143625" y="1096963"/>
          <p14:tracePt t="15629" x="6153150" y="1096963"/>
          <p14:tracePt t="15640" x="6178550" y="1096963"/>
          <p14:tracePt t="15651" x="6221413" y="1096963"/>
          <p14:tracePt t="15663" x="6262688" y="1096963"/>
          <p14:tracePt t="15674" x="6297613" y="1096963"/>
          <p14:tracePt t="15685" x="6338888" y="1096963"/>
          <p14:tracePt t="15696" x="6399213" y="1096963"/>
          <p14:tracePt t="15708" x="6407150" y="1096963"/>
          <p14:tracePt t="15719" x="6432550" y="1096963"/>
          <p14:tracePt t="15730" x="6457950" y="1087438"/>
          <p14:tracePt t="15751" x="6457950" y="1079500"/>
          <p14:tracePt t="15753" x="6467475" y="1079500"/>
          <p14:tracePt t="15764" x="6475413" y="1079500"/>
          <p14:tracePt t="15786" x="6492875" y="1079500"/>
          <p14:tracePt t="15798" x="6500813" y="1079500"/>
          <p14:tracePt t="15809" x="6518275" y="1079500"/>
          <p14:tracePt t="15820" x="6543675" y="1079500"/>
          <p14:tracePt t="15831" x="6586538" y="1062038"/>
          <p14:tracePt t="15843" x="6611938" y="1062038"/>
          <p14:tracePt t="15854" x="6637338" y="1062038"/>
          <p14:tracePt t="15866" x="6662738" y="1062038"/>
          <p14:tracePt t="15876" x="6680200" y="1062038"/>
          <p14:tracePt t="15888" x="6688138" y="1062038"/>
          <p14:tracePt t="15901" x="6696075" y="1054100"/>
          <p14:tracePt t="16179" x="6705600" y="1054100"/>
          <p14:tracePt t="16180" x="6731000" y="1054100"/>
          <p14:tracePt t="16203" x="6756400" y="1054100"/>
          <p14:tracePt t="16214" x="6772275" y="1054100"/>
          <p14:tracePt t="16225" x="6789738" y="1054100"/>
          <p14:tracePt t="16236" x="6840538" y="1054100"/>
          <p14:tracePt t="16248" x="6900863" y="1054100"/>
          <p14:tracePt t="16259" x="6943725" y="1054100"/>
          <p14:tracePt t="16270" x="7002463" y="1054100"/>
          <p14:tracePt t="16281" x="7045325" y="1054100"/>
          <p14:tracePt t="16293" x="7088188" y="1054100"/>
          <p14:tracePt t="16304" x="7121525" y="1054100"/>
          <p14:tracePt t="16316" x="7154863" y="1054100"/>
          <p14:tracePt t="16326" x="7189788" y="1054100"/>
          <p14:tracePt t="16338" x="7232650" y="1054100"/>
          <p14:tracePt t="16349" x="7299325" y="1054100"/>
          <p14:tracePt t="16360" x="7367588" y="1054100"/>
          <p14:tracePt t="16371" x="7443788" y="1054100"/>
          <p14:tracePt t="16383" x="7512050" y="1054100"/>
          <p14:tracePt t="16394" x="7572375" y="1054100"/>
          <p14:tracePt t="16405" x="7631113" y="1054100"/>
          <p14:tracePt t="16416" x="7639050" y="1054100"/>
          <p14:tracePt t="16428" x="7648575" y="1054100"/>
          <p14:tracePt t="16561" x="7666038" y="1062038"/>
          <p14:tracePt t="16573" x="7666038" y="1069975"/>
          <p14:tracePt t="16574" x="7673975" y="1069975"/>
          <p14:tracePt t="16585" x="7681913" y="1069975"/>
          <p14:tracePt t="16696" x="7681913" y="1079500"/>
          <p14:tracePt t="16843" x="7681913" y="1087438"/>
          <p14:tracePt t="16844" x="7681913" y="1096963"/>
          <p14:tracePt t="16865" x="7681913" y="1104900"/>
          <p14:tracePt t="16867" x="7681913" y="1112838"/>
          <p14:tracePt t="17069" x="7681913" y="1122363"/>
          <p14:tracePt t="17080" x="7681913" y="1130300"/>
          <p14:tracePt t="17091" x="7681913" y="1138238"/>
          <p14:tracePt t="17146" x="7673975" y="1155700"/>
          <p14:tracePt t="17158" x="7673975" y="1163638"/>
          <p14:tracePt t="17159" x="7666038" y="1163638"/>
          <p14:tracePt t="17170" x="7656513" y="1163638"/>
          <p14:tracePt t="17182" x="7648575" y="1163638"/>
          <p14:tracePt t="17193" x="7639050" y="1163638"/>
          <p14:tracePt t="17204" x="7613650" y="1163638"/>
          <p14:tracePt t="17215" x="7572375" y="1173163"/>
          <p14:tracePt t="17226" x="7469188" y="1189038"/>
          <p14:tracePt t="17249" x="7273925" y="1198563"/>
          <p14:tracePt t="17260" x="6891338" y="1216025"/>
          <p14:tracePt t="17271" x="6467475" y="1216025"/>
          <p14:tracePt t="17283" x="5745163" y="1216025"/>
          <p14:tracePt t="17294" x="5226050" y="1216025"/>
          <p14:tracePt t="17305" x="4878388" y="1216025"/>
          <p14:tracePt t="17316" x="4648200" y="1216025"/>
          <p14:tracePt t="17328" x="4495800" y="1231900"/>
          <p14:tracePt t="17339" x="4394200" y="1241425"/>
          <p14:tracePt t="17350" x="4316413" y="1249363"/>
          <p14:tracePt t="17361" x="4232275" y="1249363"/>
          <p14:tracePt t="17373" x="4138613" y="1249363"/>
          <p14:tracePt t="17384" x="4037013" y="1249363"/>
          <p14:tracePt t="17395" x="3908425" y="1249363"/>
          <p14:tracePt t="17406" x="3773488" y="1249363"/>
          <p14:tracePt t="17418" x="3629025" y="1249363"/>
          <p14:tracePt t="17429" x="3502025" y="1249363"/>
          <p14:tracePt t="17440" x="3390900" y="1249363"/>
          <p14:tracePt t="17451" x="3305175" y="1249363"/>
          <p14:tracePt t="17463" x="3228975" y="1249363"/>
          <p14:tracePt t="17474" x="3170238" y="1257300"/>
          <p14:tracePt t="17485" x="3127375" y="1257300"/>
          <p14:tracePt t="17496" x="3084513" y="1266825"/>
          <p14:tracePt t="17508" x="3025775" y="1292225"/>
          <p14:tracePt t="17519" x="2974975" y="1308100"/>
          <p14:tracePt t="17530" x="2922588" y="1325563"/>
          <p14:tracePt t="17541" x="2863850" y="1360488"/>
          <p14:tracePt t="17553" x="2787650" y="1385888"/>
          <p14:tracePt t="17564" x="2686050" y="1419225"/>
          <p14:tracePt t="17575" x="2608263" y="1436688"/>
          <p14:tracePt t="17586" x="2541588" y="1462088"/>
          <p14:tracePt t="17598" x="2489200" y="1477963"/>
          <p14:tracePt t="18125" x="2481263" y="1477963"/>
          <p14:tracePt t="19026" x="2489200" y="1477963"/>
          <p14:tracePt t="19093" x="2498725" y="1477963"/>
          <p14:tracePt t="19094" x="2516188" y="1470025"/>
          <p14:tracePt t="19183" x="2524125" y="1470025"/>
          <p14:tracePt t="19194" x="2532063" y="1470025"/>
          <p14:tracePt t="19216" x="2541588" y="1470025"/>
          <p14:tracePt t="19239" x="2549525" y="1470025"/>
          <p14:tracePt t="19295" x="2557463" y="1470025"/>
          <p14:tracePt t="19330" x="2566988" y="1470025"/>
          <p14:tracePt t="19341" x="2574925" y="1470025"/>
          <p14:tracePt t="19363" x="2582863" y="1470025"/>
          <p14:tracePt t="19364" x="2592388" y="1470025"/>
          <p14:tracePt t="19385" x="2600325" y="1462088"/>
          <p14:tracePt t="19387" x="2600325" y="1452563"/>
          <p14:tracePt t="19398" x="2608263" y="1452563"/>
          <p14:tracePt t="19409" x="2617788" y="1452563"/>
          <p14:tracePt t="19420" x="2625725" y="1444625"/>
          <p14:tracePt t="19443" x="2633663" y="1444625"/>
          <p14:tracePt t="19454" x="2643188" y="1444625"/>
          <p14:tracePt t="19465" x="2660650" y="1444625"/>
          <p14:tracePt t="19476" x="2676525" y="1444625"/>
          <p14:tracePt t="19488" x="2719388" y="1436688"/>
          <p14:tracePt t="19499" x="2736850" y="1436688"/>
          <p14:tracePt t="19510" x="2762250" y="1427163"/>
          <p14:tracePt t="19521" x="2778125" y="1427163"/>
          <p14:tracePt t="19533" x="2805113" y="1427163"/>
          <p14:tracePt t="19544" x="2846388" y="1419225"/>
          <p14:tracePt t="19555" x="2855913" y="1419225"/>
          <p14:tracePt t="19566" x="2889250" y="1419225"/>
          <p14:tracePt t="19578" x="2914650" y="1419225"/>
          <p14:tracePt t="19589" x="2957513" y="1419225"/>
          <p14:tracePt t="19600" x="2990850" y="1419225"/>
          <p14:tracePt t="19611" x="3016250" y="1419225"/>
          <p14:tracePt t="19623" x="3059113" y="1419225"/>
          <p14:tracePt t="19634" x="3094038" y="1419225"/>
          <p14:tracePt t="19645" x="3144838" y="1419225"/>
          <p14:tracePt t="19656" x="3170238" y="1419225"/>
          <p14:tracePt t="19668" x="3211513" y="1419225"/>
          <p14:tracePt t="19680" x="3246438" y="1419225"/>
          <p14:tracePt t="19690" x="3271838" y="1419225"/>
          <p14:tracePt t="19701" x="3297238" y="1419225"/>
          <p14:tracePt t="19713" x="3314700" y="1419225"/>
          <p14:tracePt t="19735" x="3340100" y="1411288"/>
          <p14:tracePt t="19747" x="3365500" y="1411288"/>
          <p14:tracePt t="19758" x="3408363" y="1411288"/>
          <p14:tracePt t="19769" x="3433763" y="1411288"/>
          <p14:tracePt t="19780" x="3475038" y="1411288"/>
          <p14:tracePt t="19791" x="3535363" y="1411288"/>
          <p14:tracePt t="19803" x="3568700" y="1411288"/>
          <p14:tracePt t="19814" x="3611563" y="1411288"/>
          <p14:tracePt t="19825" x="3654425" y="1411288"/>
          <p14:tracePt t="19848" x="3687763" y="1411288"/>
          <p14:tracePt t="19859" x="3713163" y="1411288"/>
          <p14:tracePt t="19870" x="3748088" y="1411288"/>
          <p14:tracePt t="19896" x="3832225" y="1401763"/>
          <p14:tracePt t="19904" x="3857625" y="1401763"/>
          <p14:tracePt t="19915" x="3883025" y="1401763"/>
          <p14:tracePt t="19926" x="3925888" y="1393825"/>
          <p14:tracePt t="19938" x="3960813" y="1385888"/>
          <p14:tracePt t="19949" x="3994150" y="1376363"/>
          <p14:tracePt t="19960" x="4037013" y="1376363"/>
          <p14:tracePt t="19971" x="4062413" y="1376363"/>
          <p14:tracePt t="19983" x="4121150" y="1360488"/>
          <p14:tracePt t="19994" x="4156075" y="1360488"/>
          <p14:tracePt t="20005" x="4197350" y="1360488"/>
          <p14:tracePt t="20016" x="4257675" y="1360488"/>
          <p14:tracePt t="20028" x="4283075" y="1360488"/>
          <p14:tracePt t="20039" x="4325938" y="1360488"/>
          <p14:tracePt t="20061" x="4351338" y="1360488"/>
          <p14:tracePt t="20073" x="4376738" y="1360488"/>
          <p14:tracePt t="20084" x="4402138" y="1360488"/>
          <p14:tracePt t="20096" x="4435475" y="1360488"/>
          <p14:tracePt t="20106" x="4452938" y="1360488"/>
          <p14:tracePt t="20129" x="4460875" y="1360488"/>
          <p14:tracePt t="20140" x="4478338" y="1360488"/>
          <p14:tracePt t="20163" x="4486275" y="1360488"/>
          <p14:tracePt t="20174" x="4495800" y="1360488"/>
          <p14:tracePt t="20185" x="4503738" y="1360488"/>
          <p14:tracePt t="20196" x="4513263" y="1360488"/>
          <p14:tracePt t="20208" x="4521200" y="1360488"/>
          <p14:tracePt t="20219" x="4538663" y="1360488"/>
          <p14:tracePt t="20230" x="4546600" y="1360488"/>
          <p14:tracePt t="20274" x="4554538" y="1360488"/>
          <p14:tracePt t="20286" x="4564063" y="1360488"/>
          <p14:tracePt t="20308" x="4572000" y="1360488"/>
          <p14:tracePt t="20320" x="4579938" y="1360488"/>
          <p14:tracePt t="20478" x="4579938" y="1368425"/>
          <p14:tracePt t="20489" x="4572000" y="1376363"/>
          <p14:tracePt t="20500" x="4564063" y="1376363"/>
          <p14:tracePt t="20523" x="4554538" y="1376363"/>
          <p14:tracePt t="20534" x="4546600" y="1376363"/>
          <p14:tracePt t="20545" x="4538663" y="1376363"/>
          <p14:tracePt t="20556" x="4529138" y="1376363"/>
          <p14:tracePt t="20568" x="4513263" y="1376363"/>
          <p14:tracePt t="20579" x="4486275" y="1376363"/>
          <p14:tracePt t="20590" x="4452938" y="1376363"/>
          <p14:tracePt t="20601" x="4419600" y="1376363"/>
          <p14:tracePt t="20612" x="4394200" y="1376363"/>
          <p14:tracePt t="20624" x="4351338" y="1376363"/>
          <p14:tracePt t="20635" x="4308475" y="1376363"/>
          <p14:tracePt t="20647" x="4240213" y="1376363"/>
          <p14:tracePt t="20658" x="4164013" y="1376363"/>
          <p14:tracePt t="20669" x="4095750" y="1376363"/>
          <p14:tracePt t="20680" x="4037013" y="1376363"/>
          <p14:tracePt t="20691" x="3976688" y="1376363"/>
          <p14:tracePt t="20703" x="3925888" y="1376363"/>
          <p14:tracePt t="20714" x="3875088" y="1376363"/>
          <p14:tracePt t="20725" x="3867150" y="1376363"/>
          <p14:tracePt t="20736" x="3849688" y="1376363"/>
          <p14:tracePt t="20836" x="3841750" y="1376363"/>
          <p14:tracePt t="20848" x="3832225" y="1376363"/>
          <p14:tracePt t="20849" x="3824288" y="1376363"/>
          <p14:tracePt t="20860" x="3816350" y="1376363"/>
          <p14:tracePt t="20871" x="3806825" y="1376363"/>
          <p14:tracePt t="20895" x="3798888" y="1376363"/>
          <p14:tracePt t="20905" x="3781425" y="1376363"/>
          <p14:tracePt t="20916" x="3748088" y="1376363"/>
          <p14:tracePt t="20928" x="3722688" y="1376363"/>
          <p14:tracePt t="20939" x="3697288" y="1376363"/>
          <p14:tracePt t="20950" x="3662363" y="1376363"/>
          <p14:tracePt t="20962" x="3636963" y="1376363"/>
          <p14:tracePt t="20973" x="3629025" y="1376363"/>
          <p14:tracePt t="20984" x="3619500" y="1376363"/>
          <p14:tracePt t="21061" x="3611563" y="1376363"/>
          <p14:tracePt t="21444" x="3603625" y="1376363"/>
          <p14:tracePt t="21714" x="3594100" y="1376363"/>
          <p14:tracePt t="21727" x="3586163" y="1376363"/>
          <p14:tracePt t="21738" x="3578225" y="1376363"/>
          <p14:tracePt t="21849" x="3568700" y="1376363"/>
          <p14:tracePt t="21861" x="3560763" y="1376363"/>
          <p14:tracePt t="21862" x="3552825" y="1376363"/>
          <p14:tracePt t="21884" x="3535363" y="1376363"/>
          <p14:tracePt t="21897" x="3517900" y="1385888"/>
          <p14:tracePt t="21906" x="3517900" y="1393825"/>
          <p14:tracePt t="21918" x="3509963" y="1393825"/>
          <p14:tracePt t="22029" x="3502025" y="1411288"/>
          <p14:tracePt t="22040" x="3492500" y="1419225"/>
          <p14:tracePt t="22074" x="3492500" y="1427163"/>
          <p14:tracePt t="22085" x="3492500" y="1436688"/>
          <p14:tracePt t="22120" x="3484563" y="1444625"/>
          <p14:tracePt t="22141" x="3475038" y="1444625"/>
          <p14:tracePt t="22154" x="3459163" y="1444625"/>
          <p14:tracePt t="22175" x="3449638" y="1444625"/>
          <p14:tracePt t="22188" x="3441700" y="1444625"/>
          <p14:tracePt t="22199" x="3433763" y="1444625"/>
          <p14:tracePt t="22221" x="3424238" y="1444625"/>
          <p14:tracePt t="22233" x="3416300" y="1444625"/>
          <p14:tracePt t="22244" x="3408363" y="1444625"/>
          <p14:tracePt t="22255" x="3398838" y="1427163"/>
          <p14:tracePt t="22278" x="3390900" y="1427163"/>
          <p14:tracePt t="22289" x="3382963" y="1419225"/>
          <p14:tracePt t="22311" x="3365500" y="1419225"/>
          <p14:tracePt t="22323" x="3348038" y="1411288"/>
          <p14:tracePt t="22345" x="3340100" y="1411288"/>
          <p14:tracePt t="22356" x="3330575" y="1411288"/>
          <p14:tracePt t="22368" x="3322638" y="1411288"/>
          <p14:tracePt t="22379" x="3297238" y="1411288"/>
          <p14:tracePt t="22390" x="3271838" y="1419225"/>
          <p14:tracePt t="22413" x="3271838" y="1427163"/>
          <p14:tracePt t="22569" x="3271838" y="1436688"/>
          <p14:tracePt t="22604" x="3279775" y="1427163"/>
          <p14:tracePt t="22626" x="3289300" y="1427163"/>
          <p14:tracePt t="22638" x="3297238" y="1419225"/>
          <p14:tracePt t="22649" x="3305175" y="1419225"/>
          <p14:tracePt t="22716" x="3305175" y="1427163"/>
          <p14:tracePt t="22728" x="3305175" y="1436688"/>
          <p14:tracePt t="22771" x="3297238" y="1436688"/>
          <p14:tracePt t="22773" x="3289300" y="1436688"/>
          <p14:tracePt t="24302" x="3289300" y="1427163"/>
          <p14:tracePt t="26743" x="3289300" y="1436688"/>
          <p14:tracePt t="26765" x="3279775" y="1436688"/>
          <p14:tracePt t="27249" x="3271838" y="1436688"/>
          <p14:tracePt t="28577" x="3289300" y="1436688"/>
          <p14:tracePt t="28578" x="3340100" y="1444625"/>
          <p14:tracePt t="28589" x="3373438" y="1444625"/>
          <p14:tracePt t="28600" x="3408363" y="1444625"/>
          <p14:tracePt t="28612" x="3433763" y="1444625"/>
          <p14:tracePt t="28623" x="3509963" y="1444625"/>
          <p14:tracePt t="28634" x="3654425" y="1444625"/>
          <p14:tracePt t="28645" x="3832225" y="1427163"/>
          <p14:tracePt t="28656" x="4052888" y="1385888"/>
          <p14:tracePt t="28668" x="4291013" y="1317625"/>
          <p14:tracePt t="28679" x="4521200" y="1257300"/>
          <p14:tracePt t="28690" x="4716463" y="1216025"/>
          <p14:tracePt t="28701" x="4886325" y="1181100"/>
          <p14:tracePt t="28713" x="5056188" y="1138238"/>
          <p14:tracePt t="28724" x="5226050" y="1096963"/>
          <p14:tracePt t="28735" x="5353050" y="1079500"/>
          <p14:tracePt t="28746" x="5497513" y="1054100"/>
          <p14:tracePt t="28758" x="5659438" y="1028700"/>
          <p14:tracePt t="28769" x="5854700" y="985838"/>
          <p14:tracePt t="28780" x="6024563" y="942975"/>
          <p14:tracePt t="28791" x="6203950" y="874713"/>
          <p14:tracePt t="28803" x="6391275" y="808038"/>
          <p14:tracePt t="28814" x="6569075" y="730250"/>
          <p14:tracePt t="28825" x="6731000" y="671513"/>
          <p14:tracePt t="28836" x="6908800" y="603250"/>
          <p14:tracePt t="28859" x="7061200" y="552450"/>
          <p14:tracePt t="28870" x="7189788" y="509588"/>
          <p14:tracePt t="28882" x="7308850" y="476250"/>
          <p14:tracePt t="28893" x="7392988" y="433388"/>
          <p14:tracePt t="28905" x="7392988" y="415925"/>
          <p14:tracePt t="28948" x="7392988" y="407988"/>
          <p14:tracePt t="28970" x="7392988" y="400050"/>
          <p14:tracePt t="28972" x="7402513" y="400050"/>
          <p14:tracePt t="28983" x="7410450" y="390525"/>
          <p14:tracePt t="28994" x="7410450" y="382588"/>
          <p14:tracePt t="29005" x="7410450" y="374650"/>
          <p14:tracePt t="29028" x="7410450" y="365125"/>
          <p14:tracePt t="29039" x="7410450" y="357188"/>
          <p14:tracePt t="29050" x="7402513" y="331788"/>
          <p14:tracePt t="29061" x="7367588" y="306388"/>
          <p14:tracePt t="29073" x="7334250" y="296863"/>
          <p14:tracePt t="29084" x="7273925" y="271463"/>
          <p14:tracePt t="29095" x="7172325" y="263525"/>
          <p14:tracePt t="29107" x="7070725" y="255588"/>
          <p14:tracePt t="29118" x="6959600" y="238125"/>
          <p14:tracePt t="29129" x="6832600" y="238125"/>
          <p14:tracePt t="29140" x="6721475" y="238125"/>
          <p14:tracePt t="29151" x="6594475" y="238125"/>
          <p14:tracePt t="29163" x="6450013" y="238125"/>
          <p14:tracePt t="29174" x="6280150" y="238125"/>
          <p14:tracePt t="29185" x="6076950" y="238125"/>
          <p14:tracePt t="29196" x="5813425" y="238125"/>
          <p14:tracePt t="29208" x="5514975" y="220663"/>
          <p14:tracePt t="29219" x="5218113" y="187325"/>
          <p14:tracePt t="29230" x="4972050" y="161925"/>
          <p14:tracePt t="29241" x="4724400" y="127000"/>
          <p14:tracePt t="29253" x="4564063" y="101600"/>
          <p14:tracePt t="29275" x="4435475" y="76200"/>
          <p14:tracePt t="29287" x="4333875" y="68263"/>
          <p14:tracePt t="29298" x="4275138" y="58738"/>
          <p14:tracePt t="29309" x="4189413" y="58738"/>
          <p14:tracePt t="29322" x="4146550" y="58738"/>
          <p14:tracePt t="29331" x="4087813" y="58738"/>
          <p14:tracePt t="29343" x="4044950" y="58738"/>
          <p14:tracePt t="29355" x="3994150" y="58738"/>
          <p14:tracePt t="29365" x="3951288" y="68263"/>
          <p14:tracePt t="29378" x="3908425" y="76200"/>
          <p14:tracePt t="29388" x="3857625" y="76200"/>
          <p14:tracePt t="29399" x="3806825" y="76200"/>
          <p14:tracePt t="29410" x="3730625" y="76200"/>
          <p14:tracePt t="29421" x="3662363" y="76200"/>
          <p14:tracePt t="29433" x="3603625" y="76200"/>
          <p14:tracePt t="29444" x="3543300" y="76200"/>
          <p14:tracePt t="29455" x="3502025" y="76200"/>
          <p14:tracePt t="29466" x="3467100" y="76200"/>
          <p14:tracePt t="29478" x="3441700" y="76200"/>
          <p14:tracePt t="29489" x="3416300" y="85725"/>
          <p14:tracePt t="29500" x="3398838" y="101600"/>
          <p14:tracePt t="29511" x="3382963" y="119063"/>
          <p14:tracePt t="29523" x="3373438" y="144463"/>
          <p14:tracePt t="29534" x="3355975" y="177800"/>
          <p14:tracePt t="29545" x="3330575" y="220663"/>
          <p14:tracePt t="29556" x="3305175" y="288925"/>
          <p14:tracePt t="29568" x="3238500" y="339725"/>
          <p14:tracePt t="29579" x="3195638" y="390525"/>
          <p14:tracePt t="29590" x="3160713" y="425450"/>
          <p14:tracePt t="29601" x="3119438" y="458788"/>
          <p14:tracePt t="29613" x="3101975" y="466725"/>
          <p14:tracePt t="29624" x="3094038" y="466725"/>
          <p14:tracePt t="29635" x="3084513" y="476250"/>
          <p14:tracePt t="29646" x="3067050" y="492125"/>
          <p14:tracePt t="29669" x="3067050" y="519113"/>
          <p14:tracePt t="29680" x="3067050" y="534988"/>
          <p14:tracePt t="29691" x="3067050" y="569913"/>
          <p14:tracePt t="29703" x="3067050" y="603250"/>
          <p14:tracePt t="29714" x="3067050" y="636588"/>
          <p14:tracePt t="29725" x="3067050" y="679450"/>
          <p14:tracePt t="29736" x="3067050" y="722313"/>
          <p14:tracePt t="29748" x="3076575" y="781050"/>
          <p14:tracePt t="29759" x="3101975" y="815975"/>
          <p14:tracePt t="29771" x="3127375" y="849313"/>
          <p14:tracePt t="29781" x="3127375" y="866775"/>
          <p14:tracePt t="29793" x="3127375" y="874713"/>
          <p14:tracePt t="29804" x="3135313" y="884238"/>
          <p14:tracePt t="30197" x="3144838" y="884238"/>
          <p14:tracePt t="30388" x="3144838" y="892175"/>
          <p14:tracePt t="30410" x="3144838" y="900113"/>
          <p14:tracePt t="30456" x="3152775" y="909638"/>
          <p14:tracePt t="30489" x="3152775" y="917575"/>
          <p14:tracePt t="30490" x="3160713" y="925513"/>
          <p14:tracePt t="30501" x="3160713" y="935038"/>
          <p14:tracePt t="30513" x="3160713" y="942975"/>
          <p14:tracePt t="30524" x="3160713" y="952500"/>
          <p14:tracePt t="30535" x="3160713" y="960438"/>
          <p14:tracePt t="30546" x="3160713" y="968375"/>
          <p14:tracePt t="30558" x="3170238" y="1003300"/>
          <p14:tracePt t="30569" x="3170238" y="1036638"/>
          <p14:tracePt t="30580" x="3178175" y="1062038"/>
          <p14:tracePt t="30591" x="3186113" y="1104900"/>
          <p14:tracePt t="30603" x="3203575" y="1189038"/>
          <p14:tracePt t="30614" x="3228975" y="1282700"/>
          <p14:tracePt t="30625" x="3263900" y="1393825"/>
          <p14:tracePt t="30637" x="3289300" y="1512888"/>
          <p14:tracePt t="30648" x="3330575" y="1631950"/>
          <p14:tracePt t="30659" x="3365500" y="1741488"/>
          <p14:tracePt t="30670" x="3416300" y="1878013"/>
          <p14:tracePt t="30681" x="3449638" y="1989138"/>
          <p14:tracePt t="30693" x="3502025" y="2124075"/>
          <p14:tracePt t="30704" x="3535363" y="2227263"/>
          <p14:tracePt t="30715" x="3568700" y="2311400"/>
          <p14:tracePt t="30726" x="3594100" y="2387600"/>
          <p14:tracePt t="30738" x="3629025" y="2455863"/>
          <p14:tracePt t="30749" x="3646488" y="2489200"/>
          <p14:tracePt t="30760" x="3662363" y="2524125"/>
          <p14:tracePt t="30871" x="3662363" y="2532063"/>
          <p14:tracePt t="30950" x="3662363" y="2524125"/>
          <p14:tracePt t="30973" x="3662363" y="2516188"/>
          <p14:tracePt t="30985" x="3671888" y="2516188"/>
          <p14:tracePt t="30996" x="3679825" y="2506663"/>
          <p14:tracePt t="31019" x="3687763" y="2498725"/>
          <p14:tracePt t="31030" x="3697288" y="2498725"/>
          <p14:tracePt t="31041" x="3705225" y="2498725"/>
          <p14:tracePt t="31064" x="3713163" y="2498725"/>
          <p14:tracePt t="31075" x="3722688" y="2498725"/>
          <p14:tracePt t="32143" x="3738563" y="2498725"/>
          <p14:tracePt t="32245" x="3748088" y="2506663"/>
          <p14:tracePt t="32458" x="3748088" y="2524125"/>
          <p14:tracePt t="32717" x="3756025" y="2532063"/>
          <p14:tracePt t="32739" x="3763963" y="2532063"/>
          <p14:tracePt t="32784" x="3763963" y="2541588"/>
          <p14:tracePt t="32806" x="3763963" y="2549525"/>
          <p14:tracePt t="32851" x="3763963" y="2557463"/>
          <p14:tracePt t="32885" x="3763963" y="2566988"/>
          <p14:tracePt t="32909" x="3748088" y="2566988"/>
          <p14:tracePt t="32920" x="3738563" y="2566988"/>
          <p14:tracePt t="32931" x="3722688" y="2566988"/>
          <p14:tracePt t="32954" x="3713163" y="2566988"/>
          <p14:tracePt t="32965" x="3697288" y="2574925"/>
          <p14:tracePt t="32976" x="3662363" y="2592388"/>
          <p14:tracePt t="32988" x="3636963" y="2592388"/>
          <p14:tracePt t="32999" x="3603625" y="2600325"/>
          <p14:tracePt t="33010" x="3543300" y="2608263"/>
          <p14:tracePt t="33021" x="3484563" y="2617788"/>
          <p14:tracePt t="33033" x="3408363" y="2633663"/>
          <p14:tracePt t="33044" x="3348038" y="2651125"/>
          <p14:tracePt t="33055" x="3279775" y="2660650"/>
          <p14:tracePt t="33066" x="3203575" y="2668588"/>
          <p14:tracePt t="33078" x="3135313" y="2668588"/>
          <p14:tracePt t="33089" x="3059113" y="2676525"/>
          <p14:tracePt t="33100" x="2974975" y="2676525"/>
          <p14:tracePt t="33111" x="2889250" y="2693988"/>
          <p14:tracePt t="33123" x="2813050" y="2701925"/>
          <p14:tracePt t="33136" x="2744788" y="2711450"/>
          <p14:tracePt t="33145" x="2668588" y="2719388"/>
          <p14:tracePt t="33156" x="2592388" y="2736850"/>
          <p14:tracePt t="33168" x="2532063" y="2752725"/>
          <p14:tracePt t="33179" x="2473325" y="2762250"/>
          <p14:tracePt t="33190" x="2413000" y="2778125"/>
          <p14:tracePt t="33201" x="2362200" y="2805113"/>
          <p14:tracePt t="33213" x="2303463" y="2820988"/>
          <p14:tracePt t="33224" x="2252663" y="2838450"/>
          <p14:tracePt t="33236" x="2209800" y="2863850"/>
          <p14:tracePt t="33246" x="2159000" y="2881313"/>
          <p14:tracePt t="33258" x="2098675" y="2897188"/>
          <p14:tracePt t="33269" x="2065338" y="2914650"/>
          <p14:tracePt t="33280" x="2030413" y="2922588"/>
          <p14:tracePt t="33291" x="2014538" y="2932113"/>
          <p14:tracePt t="33303" x="1979613" y="2940050"/>
          <p14:tracePt t="33314" x="1938338" y="2940050"/>
          <p14:tracePt t="33325" x="1903413" y="2949575"/>
          <p14:tracePt t="33336" x="1860550" y="2965450"/>
          <p14:tracePt t="33348" x="1819275" y="2965450"/>
          <p14:tracePt t="33359" x="1758950" y="2982913"/>
          <p14:tracePt t="33370" x="1733550" y="2982913"/>
          <p14:tracePt t="33381" x="1700213" y="2982913"/>
          <p14:tracePt t="33393" x="1665288" y="2982913"/>
          <p14:tracePt t="33404" x="1639888" y="2990850"/>
          <p14:tracePt t="33415" x="1631950" y="2990850"/>
          <p14:tracePt t="33426" x="1606550" y="2990850"/>
          <p14:tracePt t="33438" x="1555750" y="2990850"/>
          <p14:tracePt t="33449" x="1512888" y="3000375"/>
          <p14:tracePt t="33460" x="1487488" y="3000375"/>
          <p14:tracePt t="33471" x="1444625" y="3000375"/>
          <p14:tracePt t="33483" x="1385888" y="3000375"/>
          <p14:tracePt t="33494" x="1343025" y="3000375"/>
          <p14:tracePt t="33505" x="1282700" y="3000375"/>
          <p14:tracePt t="33517" x="1231900" y="3000375"/>
          <p14:tracePt t="33528" x="1173163" y="3000375"/>
          <p14:tracePt t="33539" x="1112838" y="3000375"/>
          <p14:tracePt t="33551" x="1069975" y="3000375"/>
          <p14:tracePt t="33561" x="1036638" y="3000375"/>
          <p14:tracePt t="33573" x="1003300" y="3000375"/>
          <p14:tracePt t="33584" x="960438" y="3000375"/>
          <p14:tracePt t="33595" x="952500" y="3000375"/>
          <p14:tracePt t="33606" x="917575" y="3000375"/>
          <p14:tracePt t="33618" x="909638" y="3000375"/>
          <p14:tracePt t="33629" x="892175" y="3000375"/>
          <p14:tracePt t="33640" x="874713" y="3000375"/>
          <p14:tracePt t="33663" x="858838" y="3000375"/>
          <p14:tracePt t="33674" x="833438" y="2982913"/>
          <p14:tracePt t="33685" x="808038" y="2974975"/>
          <p14:tracePt t="33696" x="781050" y="2974975"/>
          <p14:tracePt t="33708" x="747713" y="2965450"/>
          <p14:tracePt t="33719" x="704850" y="2965450"/>
          <p14:tracePt t="33730" x="679450" y="2965450"/>
          <p14:tracePt t="33741" x="671513" y="2965450"/>
          <p14:tracePt t="33785" x="671513" y="2957513"/>
          <p14:tracePt t="33886" x="671513" y="2949575"/>
          <p14:tracePt t="33920" x="671513" y="2940050"/>
          <p14:tracePt t="33933" x="671513" y="2932113"/>
          <p14:tracePt t="33965" x="679450" y="2932113"/>
          <p14:tracePt t="33988" x="688975" y="2922588"/>
          <p14:tracePt t="33999" x="696913" y="2922588"/>
          <p14:tracePt t="34001" x="704850" y="2922588"/>
          <p14:tracePt t="34033" x="714375" y="2922588"/>
          <p14:tracePt t="34035" x="722313" y="2914650"/>
          <p14:tracePt t="34045" x="730250" y="2914650"/>
          <p14:tracePt t="34111" x="739775" y="2914650"/>
          <p14:tracePt t="34123" x="747713" y="2914650"/>
          <p14:tracePt t="34146" x="747713" y="2906713"/>
          <p14:tracePt t="34168" x="747713" y="2897188"/>
          <p14:tracePt t="34190" x="755650" y="2889250"/>
          <p14:tracePt t="34192" x="755650" y="2871788"/>
          <p14:tracePt t="34203" x="765175" y="2871788"/>
          <p14:tracePt t="34214" x="773113" y="2863850"/>
          <p14:tracePt t="34225" x="773113" y="2855913"/>
          <p14:tracePt t="34247" x="773113" y="2846388"/>
          <p14:tracePt t="34248" x="781050" y="2846388"/>
          <p14:tracePt t="34259" x="781050" y="2838450"/>
          <p14:tracePt t="34270" x="781050" y="2830513"/>
          <p14:tracePt t="34293" x="781050" y="2820988"/>
          <p14:tracePt t="34304" x="798513" y="2813050"/>
          <p14:tracePt t="34315" x="798513" y="2805113"/>
          <p14:tracePt t="34338" x="798513" y="2778125"/>
          <p14:tracePt t="34349" x="798513" y="2770188"/>
          <p14:tracePt t="34360" x="798513" y="2752725"/>
          <p14:tracePt t="34371" x="798513" y="2719388"/>
          <p14:tracePt t="34383" x="798513" y="2711450"/>
          <p14:tracePt t="34394" x="808038" y="2686050"/>
          <p14:tracePt t="34405" x="815975" y="2660650"/>
          <p14:tracePt t="34417" x="815975" y="2651125"/>
          <p14:tracePt t="34428" x="815975" y="2633663"/>
          <p14:tracePt t="34439" x="823913" y="2625725"/>
          <p14:tracePt t="34450" x="833438" y="2625725"/>
          <p14:tracePt t="34461" x="833438" y="2617788"/>
          <p14:tracePt t="34473" x="833438" y="2608263"/>
          <p14:tracePt t="34484" x="833438" y="2600325"/>
          <p14:tracePt t="34495" x="833438" y="2592388"/>
          <p14:tracePt t="34506" x="833438" y="2574925"/>
          <p14:tracePt t="34518" x="833438" y="2557463"/>
          <p14:tracePt t="34529" x="833438" y="2516188"/>
          <p14:tracePt t="34540" x="833438" y="2489200"/>
          <p14:tracePt t="34551" x="833438" y="2463800"/>
          <p14:tracePt t="34563" x="833438" y="2438400"/>
          <p14:tracePt t="34574" x="833438" y="2422525"/>
          <p14:tracePt t="34585" x="833438" y="2413000"/>
          <p14:tracePt t="34596" x="833438" y="2379663"/>
          <p14:tracePt t="34608" x="833438" y="2362200"/>
          <p14:tracePt t="34619" x="833438" y="2344738"/>
          <p14:tracePt t="34630" x="823913" y="2336800"/>
          <p14:tracePt t="34641" x="823913" y="2328863"/>
          <p14:tracePt t="34653" x="823913" y="2319338"/>
          <p14:tracePt t="34675" x="823913" y="2311400"/>
          <p14:tracePt t="34764" x="823913" y="2303463"/>
          <p14:tracePt t="34788" x="833438" y="2303463"/>
          <p14:tracePt t="34799" x="841375" y="2303463"/>
          <p14:tracePt t="34821" x="849313" y="2303463"/>
          <p14:tracePt t="34833" x="866775" y="2303463"/>
          <p14:tracePt t="34844" x="884238" y="2303463"/>
          <p14:tracePt t="34855" x="925513" y="2311400"/>
          <p14:tracePt t="34866" x="960438" y="2311400"/>
          <p14:tracePt t="34878" x="1003300" y="2319338"/>
          <p14:tracePt t="34889" x="1062038" y="2319338"/>
          <p14:tracePt t="34901" x="1122363" y="2319338"/>
          <p14:tracePt t="34911" x="1130300" y="2319338"/>
          <p14:tracePt t="34923" x="1163638" y="2319338"/>
          <p14:tracePt t="34934" x="1189038" y="2319338"/>
          <p14:tracePt t="34945" x="1223963" y="2319338"/>
          <p14:tracePt t="34956" x="1241425" y="2319338"/>
          <p14:tracePt t="34968" x="1274763" y="2319338"/>
          <p14:tracePt t="34979" x="1317625" y="2319338"/>
          <p14:tracePt t="34990" x="1343025" y="2319338"/>
          <p14:tracePt t="35001" x="1368425" y="2319338"/>
          <p14:tracePt t="35013" x="1411288" y="2319338"/>
          <p14:tracePt t="35024" x="1470025" y="2328863"/>
          <p14:tracePt t="35035" x="1546225" y="2328863"/>
          <p14:tracePt t="35046" x="1614488" y="2344738"/>
          <p14:tracePt t="35058" x="1690688" y="2344738"/>
          <p14:tracePt t="35069" x="1758950" y="2344738"/>
          <p14:tracePt t="35080" x="1819275" y="2344738"/>
          <p14:tracePt t="35091" x="1835150" y="2344738"/>
          <p14:tracePt t="35103" x="1885950" y="2344738"/>
          <p14:tracePt t="35114" x="1928813" y="2344738"/>
          <p14:tracePt t="35125" x="1989138" y="2344738"/>
          <p14:tracePt t="35136" x="2073275" y="2344738"/>
          <p14:tracePt t="35148" x="2184400" y="2344738"/>
          <p14:tracePt t="35159" x="2293938" y="2344738"/>
          <p14:tracePt t="35170" x="2422525" y="2344738"/>
          <p14:tracePt t="35181" x="2541588" y="2344738"/>
          <p14:tracePt t="35193" x="2651125" y="2354263"/>
          <p14:tracePt t="35204" x="2778125" y="2362200"/>
          <p14:tracePt t="35216" x="2897188" y="2379663"/>
          <p14:tracePt t="35226" x="3008313" y="2387600"/>
          <p14:tracePt t="35238" x="3109913" y="2387600"/>
          <p14:tracePt t="35250" x="3203575" y="2397125"/>
          <p14:tracePt t="35260" x="3297238" y="2405063"/>
          <p14:tracePt t="35271" x="3390900" y="2405063"/>
          <p14:tracePt t="35283" x="3492500" y="2405063"/>
          <p14:tracePt t="35294" x="3619500" y="2405063"/>
          <p14:tracePt t="35305" x="3730625" y="2405063"/>
          <p14:tracePt t="35317" x="3832225" y="2405063"/>
          <p14:tracePt t="35328" x="3917950" y="2405063"/>
          <p14:tracePt t="35339" x="3986213" y="2405063"/>
          <p14:tracePt t="35350" x="4044950" y="2405063"/>
          <p14:tracePt t="35361" x="4087813" y="2405063"/>
          <p14:tracePt t="35373" x="4146550" y="2405063"/>
          <p14:tracePt t="35384" x="4206875" y="2405063"/>
          <p14:tracePt t="35398" x="4291013" y="2405063"/>
          <p14:tracePt t="35406" x="4384675" y="2405063"/>
          <p14:tracePt t="35418" x="4486275" y="2405063"/>
          <p14:tracePt t="35429" x="4597400" y="2405063"/>
          <p14:tracePt t="35440" x="4699000" y="2405063"/>
          <p14:tracePt t="35451" x="4802188" y="2405063"/>
          <p14:tracePt t="35463" x="4886325" y="2405063"/>
          <p14:tracePt t="35474" x="4954588" y="2405063"/>
          <p14:tracePt t="35485" x="5013325" y="2405063"/>
          <p14:tracePt t="35496" x="5073650" y="2405063"/>
          <p14:tracePt t="35508" x="5132388" y="2405063"/>
          <p14:tracePt t="35519" x="5175250" y="2405063"/>
          <p14:tracePt t="35530" x="5218113" y="2405063"/>
          <p14:tracePt t="35541" x="5260975" y="2397125"/>
          <p14:tracePt t="35553" x="5311775" y="2397125"/>
          <p14:tracePt t="35564" x="5353050" y="2387600"/>
          <p14:tracePt t="35575" x="5395913" y="2379663"/>
          <p14:tracePt t="35586" x="5446713" y="2371725"/>
          <p14:tracePt t="35598" x="5464175" y="2362200"/>
          <p14:tracePt t="35609" x="5481638" y="2362200"/>
          <p14:tracePt t="35620" x="5507038" y="2344738"/>
          <p14:tracePt t="35632" x="5532438" y="2336800"/>
          <p14:tracePt t="35643" x="5557838" y="2328863"/>
          <p14:tracePt t="35654" x="5575300" y="2328863"/>
          <p14:tracePt t="35666" x="5608638" y="2319338"/>
          <p14:tracePt t="35676" x="5634038" y="2319338"/>
          <p14:tracePt t="35688" x="5651500" y="2319338"/>
          <p14:tracePt t="35699" x="5676900" y="2293938"/>
          <p14:tracePt t="35710" x="5684838" y="2293938"/>
          <p14:tracePt t="35721" x="5694363" y="2293938"/>
          <p14:tracePt t="35822" x="5684838" y="2293938"/>
          <p14:tracePt t="35845" x="5668963" y="2303463"/>
          <p14:tracePt t="35856" x="5651500" y="2311400"/>
          <p14:tracePt t="35868" x="5608638" y="2319338"/>
          <p14:tracePt t="35879" x="5575300" y="2328863"/>
          <p14:tracePt t="35890" x="5489575" y="2362200"/>
          <p14:tracePt t="35916" x="5099050" y="2438400"/>
          <p14:tracePt t="35924" x="4733925" y="2516188"/>
          <p14:tracePt t="35935" x="4249738" y="2617788"/>
          <p14:tracePt t="35946" x="3738563" y="2693988"/>
          <p14:tracePt t="35958" x="3263900" y="2795588"/>
          <p14:tracePt t="35969" x="2863850" y="2871788"/>
          <p14:tracePt t="35980" x="2582863" y="2922588"/>
          <p14:tracePt t="35991" x="2422525" y="2949575"/>
          <p14:tracePt t="36003" x="2286000" y="2965450"/>
          <p14:tracePt t="36014" x="2166938" y="2982913"/>
          <p14:tracePt t="36025" x="2065338" y="2982913"/>
          <p14:tracePt t="36036" x="1971675" y="2982913"/>
          <p14:tracePt t="36048" x="1860550" y="2982913"/>
          <p14:tracePt t="36059" x="1758950" y="2982913"/>
          <p14:tracePt t="36070" x="1657350" y="2982913"/>
          <p14:tracePt t="36082" x="1546225" y="2982913"/>
          <p14:tracePt t="36093" x="1436688" y="2982913"/>
          <p14:tracePt t="36104" x="1333500" y="2982913"/>
          <p14:tracePt t="36115" x="1266825" y="2982913"/>
          <p14:tracePt t="36126" x="1181100" y="2982913"/>
          <p14:tracePt t="36138" x="1104900" y="2982913"/>
          <p14:tracePt t="36149" x="1036638" y="2982913"/>
          <p14:tracePt t="36161" x="952500" y="2982913"/>
          <p14:tracePt t="36171" x="849313" y="2982913"/>
          <p14:tracePt t="36183" x="739775" y="2982913"/>
          <p14:tracePt t="36194" x="636588" y="2982913"/>
          <p14:tracePt t="36205" x="569913" y="2982913"/>
          <p14:tracePt t="36216" x="527050" y="2982913"/>
          <p14:tracePt t="36228" x="519113" y="2982913"/>
          <p14:tracePt t="36318" x="527050" y="2982913"/>
          <p14:tracePt t="36329" x="544513" y="2982913"/>
          <p14:tracePt t="36351" x="552450" y="2982913"/>
          <p14:tracePt t="36363" x="577850" y="2974975"/>
          <p14:tracePt t="36374" x="585788" y="2974975"/>
          <p14:tracePt t="36385" x="595313" y="2974975"/>
          <p14:tracePt t="36396" x="611188" y="2965450"/>
          <p14:tracePt t="36408" x="620713" y="2957513"/>
          <p14:tracePt t="36440" x="628650" y="2949575"/>
          <p14:tracePt t="36441" x="628650" y="2940050"/>
          <p14:tracePt t="36453" x="636588" y="2940050"/>
          <p14:tracePt t="36465" x="646113" y="2940050"/>
          <p14:tracePt t="36486" x="654050" y="2940050"/>
          <p14:tracePt t="36498" x="671513" y="2940050"/>
          <p14:tracePt t="36509" x="696913" y="2940050"/>
          <p14:tracePt t="36520" x="755650" y="2940050"/>
          <p14:tracePt t="36532" x="815975" y="2940050"/>
          <p14:tracePt t="36543" x="858838" y="2940050"/>
          <p14:tracePt t="36554" x="884238" y="2940050"/>
          <p14:tracePt t="36565" x="900113" y="2940050"/>
          <p14:tracePt t="36699" x="892175" y="2932113"/>
          <p14:tracePt t="36710" x="892175" y="2922588"/>
          <p14:tracePt t="36712" x="892175" y="2914650"/>
          <p14:tracePt t="36723" x="892175" y="2906713"/>
          <p14:tracePt t="36734" x="892175" y="2897188"/>
          <p14:tracePt t="36756" x="892175" y="2881313"/>
          <p14:tracePt t="36768" x="892175" y="2846388"/>
          <p14:tracePt t="36779" x="884238" y="2830513"/>
          <p14:tracePt t="36790" x="884238" y="2795588"/>
          <p14:tracePt t="36801" x="874713" y="2770188"/>
          <p14:tracePt t="36813" x="866775" y="2744788"/>
          <p14:tracePt t="36824" x="841375" y="2727325"/>
          <p14:tracePt t="36835" x="815975" y="2701925"/>
          <p14:tracePt t="36846" x="798513" y="2686050"/>
          <p14:tracePt t="36858" x="773113" y="2651125"/>
          <p14:tracePt t="36869" x="747713" y="2625725"/>
          <p14:tracePt t="36880" x="739775" y="2608263"/>
          <p14:tracePt t="36891" x="714375" y="2582863"/>
          <p14:tracePt t="36903" x="714375" y="2549525"/>
          <p14:tracePt t="36915" x="714375" y="2506663"/>
          <p14:tracePt t="36925" x="714375" y="2481263"/>
          <p14:tracePt t="36936" x="714375" y="2447925"/>
          <p14:tracePt t="36948" x="714375" y="2422525"/>
          <p14:tracePt t="36959" x="739775" y="2379663"/>
          <p14:tracePt t="36970" x="765175" y="2354263"/>
          <p14:tracePt t="36981" x="790575" y="2344738"/>
          <p14:tracePt t="36993" x="823913" y="2328863"/>
          <p14:tracePt t="37004" x="874713" y="2311400"/>
          <p14:tracePt t="37016" x="892175" y="2311400"/>
          <p14:tracePt t="37026" x="909638" y="2303463"/>
          <p14:tracePt t="37038" x="925513" y="2293938"/>
          <p14:tracePt t="37049" x="925513" y="2286000"/>
          <p14:tracePt t="37060" x="935038" y="2286000"/>
          <p14:tracePt t="37081" x="942975" y="2278063"/>
          <p14:tracePt t="37093" x="942975" y="2268538"/>
          <p14:tracePt t="37104" x="952500" y="2268538"/>
          <p14:tracePt t="37105" x="960438" y="2268538"/>
          <p14:tracePt t="37116" x="977900" y="2252663"/>
          <p14:tracePt t="37128" x="977900" y="2243138"/>
          <p14:tracePt t="37139" x="985838" y="2235200"/>
          <p14:tracePt t="37150" x="993775" y="2235200"/>
          <p14:tracePt t="37173" x="1003300" y="2227263"/>
          <p14:tracePt t="37184" x="1011238" y="2217738"/>
          <p14:tracePt t="37285" x="1011238" y="2227263"/>
          <p14:tracePt t="37308" x="1011238" y="2260600"/>
          <p14:tracePt t="37319" x="1011238" y="2268538"/>
          <p14:tracePt t="37341" x="993775" y="2303463"/>
          <p14:tracePt t="37353" x="985838" y="2336800"/>
          <p14:tracePt t="37364" x="960438" y="2397125"/>
          <p14:tracePt t="37375" x="942975" y="2438400"/>
          <p14:tracePt t="37386" x="942975" y="2463800"/>
          <p14:tracePt t="37398" x="942975" y="2506663"/>
          <p14:tracePt t="37409" x="942975" y="2549525"/>
          <p14:tracePt t="37420" x="942975" y="2582863"/>
          <p14:tracePt t="37431" x="942975" y="2617788"/>
          <p14:tracePt t="37443" x="942975" y="2633663"/>
          <p14:tracePt t="37454" x="942975" y="2668588"/>
          <p14:tracePt t="37465" x="942975" y="2676525"/>
          <p14:tracePt t="37476" x="942975" y="2686050"/>
          <p14:tracePt t="37488" x="942975" y="2701925"/>
          <p14:tracePt t="37499" x="942975" y="2711450"/>
          <p14:tracePt t="37510" x="942975" y="2719388"/>
          <p14:tracePt t="37521" x="942975" y="2727325"/>
          <p14:tracePt t="37533" x="952500" y="2736850"/>
          <p14:tracePt t="37544" x="960438" y="2736850"/>
          <p14:tracePt t="37555" x="960438" y="2744788"/>
          <p14:tracePt t="37566" x="960438" y="2752725"/>
          <p14:tracePt t="37578" x="977900" y="2762250"/>
          <p14:tracePt t="37589" x="1003300" y="2805113"/>
          <p14:tracePt t="37600" x="1011238" y="2805113"/>
          <p14:tracePt t="37611" x="1028700" y="2805113"/>
          <p14:tracePt t="37623" x="1062038" y="2805113"/>
          <p14:tracePt t="37634" x="1087438" y="2805113"/>
          <p14:tracePt t="37801" x="1079500" y="2805113"/>
          <p14:tracePt t="37803" x="1069975" y="2805113"/>
          <p14:tracePt t="37825" x="1062038" y="2805113"/>
          <p14:tracePt t="37836" x="1054100" y="2805113"/>
          <p14:tracePt t="37859" x="1036638" y="2805113"/>
          <p14:tracePt t="37870" x="1019175" y="2805113"/>
          <p14:tracePt t="37881" x="1011238" y="2805113"/>
          <p14:tracePt t="37897" x="993775" y="2805113"/>
          <p14:tracePt t="37904" x="960438" y="2805113"/>
          <p14:tracePt t="37948" x="952500" y="2805113"/>
          <p14:tracePt t="37959" x="942975" y="2805113"/>
          <p14:tracePt t="37971" x="935038" y="2805113"/>
          <p14:tracePt t="37983" x="925513" y="2805113"/>
          <p14:tracePt t="37994" x="917575" y="2805113"/>
          <p14:tracePt t="38016" x="909638" y="2805113"/>
          <p14:tracePt t="38071" x="909638" y="2813050"/>
          <p14:tracePt t="38118" x="917575" y="2813050"/>
          <p14:tracePt t="38129" x="925513" y="2813050"/>
          <p14:tracePt t="38140" x="935038" y="2813050"/>
          <p14:tracePt t="38151" x="952500" y="2813050"/>
          <p14:tracePt t="38163" x="993775" y="2813050"/>
          <p14:tracePt t="38174" x="1028700" y="2813050"/>
          <p14:tracePt t="38185" x="1054100" y="2813050"/>
          <p14:tracePt t="38197" x="1112838" y="2813050"/>
          <p14:tracePt t="38208" x="1147763" y="2813050"/>
          <p14:tracePt t="38219" x="1189038" y="2820988"/>
          <p14:tracePt t="38230" x="1216025" y="2820988"/>
          <p14:tracePt t="38241" x="1257300" y="2820988"/>
          <p14:tracePt t="38253" x="1292225" y="2830513"/>
          <p14:tracePt t="38264" x="1308100" y="2830513"/>
          <p14:tracePt t="38275" x="1333500" y="2830513"/>
          <p14:tracePt t="38286" x="1360488" y="2830513"/>
          <p14:tracePt t="38298" x="1385888" y="2830513"/>
          <p14:tracePt t="38309" x="1419225" y="2830513"/>
          <p14:tracePt t="38320" x="1444625" y="2830513"/>
          <p14:tracePt t="38331" x="1477963" y="2830513"/>
          <p14:tracePt t="38343" x="1495425" y="2830513"/>
          <p14:tracePt t="38354" x="1512888" y="2830513"/>
          <p14:tracePt t="38365" x="1520825" y="2830513"/>
          <p14:tracePt t="38376" x="1530350" y="2830513"/>
          <p14:tracePt t="38398" x="1538288" y="2830513"/>
          <p14:tracePt t="38410" x="1546225" y="2830513"/>
          <p14:tracePt t="38421" x="1555750" y="2830513"/>
          <p14:tracePt t="38444" x="1563688" y="2830513"/>
          <p14:tracePt t="38466" x="1589088" y="2838450"/>
          <p14:tracePt t="38478" x="1639888" y="2838450"/>
          <p14:tracePt t="38489" x="1674813" y="2846388"/>
          <p14:tracePt t="38500" x="1700213" y="2846388"/>
          <p14:tracePt t="38555" x="1708150" y="2846388"/>
          <p14:tracePt t="38557" x="1716088" y="2846388"/>
          <p14:tracePt t="38803" x="1725613" y="2846388"/>
          <p14:tracePt t="38836" x="1725613" y="2838450"/>
          <p14:tracePt t="38859" x="1725613" y="2830513"/>
          <p14:tracePt t="38870" x="1725613" y="2820988"/>
          <p14:tracePt t="38872" x="1725613" y="2813050"/>
          <p14:tracePt t="38883" x="1725613" y="2805113"/>
          <p14:tracePt t="38896" x="1716088" y="2805113"/>
          <p14:tracePt t="38905" x="1708150" y="2805113"/>
          <p14:tracePt t="38916" x="1700213" y="2805113"/>
          <p14:tracePt t="38928" x="1639888" y="2795588"/>
          <p14:tracePt t="38939" x="1581150" y="2770188"/>
          <p14:tracePt t="38950" x="1538288" y="2762250"/>
          <p14:tracePt t="38961" x="1477963" y="2744788"/>
          <p14:tracePt t="38973" x="1427163" y="2727325"/>
          <p14:tracePt t="38995" x="1401763" y="2719388"/>
          <p14:tracePt t="39006" x="1333500" y="2693988"/>
          <p14:tracePt t="39018" x="1249363" y="2651125"/>
          <p14:tracePt t="39029" x="1019175" y="2592388"/>
          <p14:tracePt t="39040" x="841375" y="2541588"/>
          <p14:tracePt t="39051" x="714375" y="2506663"/>
          <p14:tracePt t="39063" x="636588" y="2481263"/>
          <p14:tracePt t="39074" x="577850" y="2455863"/>
          <p14:tracePt t="39085" x="527050" y="2422525"/>
          <p14:tracePt t="39097" x="492125" y="2405063"/>
          <p14:tracePt t="39108" x="458788" y="2387600"/>
          <p14:tracePt t="39119" x="415925" y="2362200"/>
          <p14:tracePt t="39130" x="382588" y="2344738"/>
          <p14:tracePt t="39141" x="374650" y="2336800"/>
          <p14:tracePt t="39153" x="365125" y="2319338"/>
          <p14:tracePt t="39164" x="365125" y="2311400"/>
          <p14:tracePt t="39175" x="365125" y="2293938"/>
          <p14:tracePt t="39186" x="365125" y="2286000"/>
          <p14:tracePt t="39198" x="365125" y="2278063"/>
          <p14:tracePt t="39209" x="374650" y="2252663"/>
          <p14:tracePt t="39220" x="390525" y="2252663"/>
          <p14:tracePt t="39231" x="400050" y="2243138"/>
          <p14:tracePt t="39254" x="407988" y="2235200"/>
          <p14:tracePt t="39265" x="415925" y="2227263"/>
          <p14:tracePt t="39276" x="425450" y="2227263"/>
          <p14:tracePt t="39288" x="433388" y="2227263"/>
          <p14:tracePt t="39299" x="458788" y="2209800"/>
          <p14:tracePt t="39310" x="501650" y="2209800"/>
          <p14:tracePt t="39321" x="534988" y="2184400"/>
          <p14:tracePt t="39333" x="569913" y="2184400"/>
          <p14:tracePt t="39344" x="611188" y="2166938"/>
          <p14:tracePt t="39355" x="654050" y="2166938"/>
          <p14:tracePt t="39366" x="696913" y="2166938"/>
          <p14:tracePt t="39378" x="714375" y="2166938"/>
          <p14:tracePt t="39389" x="722313" y="2166938"/>
          <p14:tracePt t="39434" x="730250" y="2166938"/>
          <p14:tracePt t="39455" x="739775" y="2166938"/>
          <p14:tracePt t="39457" x="747713" y="2174875"/>
          <p14:tracePt t="39479" x="755650" y="2174875"/>
          <p14:tracePt t="39490" x="773113" y="2174875"/>
          <p14:tracePt t="39602" x="773113" y="2184400"/>
          <p14:tracePt t="39613" x="781050" y="2184400"/>
          <p14:tracePt t="39624" x="781050" y="2192338"/>
          <p14:tracePt t="39635" x="781050" y="2200275"/>
          <p14:tracePt t="39637" x="790575" y="2209800"/>
          <p14:tracePt t="39648" x="790575" y="2217738"/>
          <p14:tracePt t="39659" x="790575" y="2227263"/>
          <p14:tracePt t="39670" x="790575" y="2235200"/>
          <p14:tracePt t="39681" x="790575" y="2252663"/>
          <p14:tracePt t="39693" x="790575" y="2293938"/>
          <p14:tracePt t="39704" x="790575" y="2336800"/>
          <p14:tracePt t="39715" x="790575" y="2379663"/>
          <p14:tracePt t="39726" x="790575" y="2413000"/>
          <p14:tracePt t="39738" x="790575" y="2463800"/>
          <p14:tracePt t="39749" x="790575" y="2498725"/>
          <p14:tracePt t="39760" x="790575" y="2541588"/>
          <p14:tracePt t="39771" x="798513" y="2592388"/>
          <p14:tracePt t="39783" x="808038" y="2651125"/>
          <p14:tracePt t="39794" x="815975" y="2676525"/>
          <p14:tracePt t="39805" x="823913" y="2727325"/>
          <p14:tracePt t="39816" x="849313" y="2787650"/>
          <p14:tracePt t="39828" x="874713" y="2820988"/>
          <p14:tracePt t="39839" x="892175" y="2889250"/>
          <p14:tracePt t="39850" x="935038" y="2922588"/>
          <p14:tracePt t="39862" x="935038" y="2932113"/>
          <p14:tracePt t="39873" x="942975" y="2940050"/>
          <p14:tracePt t="39905" x="952500" y="2940050"/>
          <p14:tracePt t="39907" x="960438" y="2914650"/>
          <p14:tracePt t="39918" x="960438" y="2906713"/>
          <p14:tracePt t="39929" x="960438" y="2881313"/>
          <p14:tracePt t="39940" x="960438" y="2871788"/>
          <p14:tracePt t="39951" x="960438" y="2846388"/>
          <p14:tracePt t="39963" x="960438" y="2813050"/>
          <p14:tracePt t="39974" x="960438" y="2787650"/>
          <p14:tracePt t="39985" x="960438" y="2762250"/>
          <p14:tracePt t="39996" x="960438" y="2727325"/>
          <p14:tracePt t="40008" x="977900" y="2686050"/>
          <p14:tracePt t="40019" x="993775" y="2651125"/>
          <p14:tracePt t="40030" x="1011238" y="2608263"/>
          <p14:tracePt t="40041" x="1036638" y="2574925"/>
          <p14:tracePt t="40053" x="1054100" y="2524125"/>
          <p14:tracePt t="40064" x="1079500" y="2481263"/>
          <p14:tracePt t="40075" x="1087438" y="2430463"/>
          <p14:tracePt t="40086" x="1087438" y="2387600"/>
          <p14:tracePt t="40098" x="1087438" y="2344738"/>
          <p14:tracePt t="40109" x="1087438" y="2328863"/>
          <p14:tracePt t="40120" x="1087438" y="2319338"/>
          <p14:tracePt t="40131" x="1087438" y="2311400"/>
          <p14:tracePt t="40162" x="1079500" y="2311400"/>
          <p14:tracePt t="40186" x="1069975" y="2311400"/>
          <p14:tracePt t="40198" x="1062038" y="2311400"/>
          <p14:tracePt t="40209" x="1062038" y="2319338"/>
          <p14:tracePt t="40222" x="1054100" y="2336800"/>
          <p14:tracePt t="40233" x="1054100" y="2344738"/>
          <p14:tracePt t="40245" x="1054100" y="2354263"/>
          <p14:tracePt t="40255" x="1054100" y="2371725"/>
          <p14:tracePt t="40266" x="1054100" y="2387600"/>
          <p14:tracePt t="40278" x="1054100" y="2422525"/>
          <p14:tracePt t="40289" x="1054100" y="2455863"/>
          <p14:tracePt t="40300" x="1054100" y="2489200"/>
          <p14:tracePt t="40312" x="1054100" y="2532063"/>
          <p14:tracePt t="40323" x="1054100" y="2600325"/>
          <p14:tracePt t="40334" x="1054100" y="2660650"/>
          <p14:tracePt t="40345" x="1069975" y="2719388"/>
          <p14:tracePt t="40356" x="1087438" y="2778125"/>
          <p14:tracePt t="40368" x="1096963" y="2830513"/>
          <p14:tracePt t="40379" x="1104900" y="2838450"/>
          <p14:tracePt t="40400" x="1112838" y="2838450"/>
          <p14:tracePt t="40423" x="1122363" y="2838450"/>
          <p14:tracePt t="40424" x="1138238" y="2838450"/>
          <p14:tracePt t="40446" x="1138238" y="2830513"/>
          <p14:tracePt t="40458" x="1147763" y="2820988"/>
          <p14:tracePt t="40469" x="1147763" y="2813050"/>
          <p14:tracePt t="40480" x="1155700" y="2795588"/>
          <p14:tracePt t="40491" x="1155700" y="2787650"/>
          <p14:tracePt t="40503" x="1155700" y="2778125"/>
          <p14:tracePt t="40514" x="1163638" y="2762250"/>
          <p14:tracePt t="40525" x="1173163" y="2752725"/>
          <p14:tracePt t="40548" x="1173163" y="2744788"/>
          <p14:tracePt t="40559" x="1173163" y="2736850"/>
          <p14:tracePt t="40649" x="1163638" y="2736850"/>
          <p14:tracePt t="40671" x="1155700" y="2736850"/>
          <p14:tracePt t="40683" x="1147763" y="2736850"/>
          <p14:tracePt t="40694" x="1147763" y="2744788"/>
          <p14:tracePt t="40705" x="1130300" y="2752725"/>
          <p14:tracePt t="40716" x="1112838" y="2770188"/>
          <p14:tracePt t="40727" x="1104900" y="2787650"/>
          <p14:tracePt t="40739" x="1104900" y="2795588"/>
          <p14:tracePt t="40784" x="1104900" y="2787650"/>
          <p14:tracePt t="40795" x="1104900" y="2778125"/>
          <p14:tracePt t="40806" x="1104900" y="2770188"/>
          <p14:tracePt t="40818" x="1104900" y="2762250"/>
          <p14:tracePt t="40829" x="1104900" y="2744788"/>
          <p14:tracePt t="40840" x="1104900" y="2686050"/>
          <p14:tracePt t="40851" x="1104900" y="2660650"/>
          <p14:tracePt t="40863" x="1096963" y="2600325"/>
          <p14:tracePt t="40885" x="1096963" y="2574925"/>
          <p14:tracePt t="40897" x="1096963" y="2516188"/>
          <p14:tracePt t="40912" x="1096963" y="2498725"/>
          <p14:tracePt t="40919" x="1096963" y="2463800"/>
          <p14:tracePt t="40930" x="1096963" y="2422525"/>
          <p14:tracePt t="40941" x="1096963" y="2387600"/>
          <p14:tracePt t="40953" x="1096963" y="2371725"/>
          <p14:tracePt t="40964" x="1104900" y="2354263"/>
          <p14:tracePt t="40975" x="1104900" y="2344738"/>
          <p14:tracePt t="40986" x="1112838" y="2319338"/>
          <p14:tracePt t="40998" x="1112838" y="2303463"/>
          <p14:tracePt t="41009" x="1112838" y="2286000"/>
          <p14:tracePt t="41020" x="1112838" y="2278063"/>
          <p14:tracePt t="41031" x="1122363" y="2268538"/>
          <p14:tracePt t="41043" x="1122363" y="2260600"/>
          <p14:tracePt t="41223" x="1122363" y="2268538"/>
          <p14:tracePt t="41234" x="1122363" y="2278063"/>
          <p14:tracePt t="41245" x="1122363" y="2286000"/>
          <p14:tracePt t="41256" x="1122363" y="2293938"/>
          <p14:tracePt t="41268" x="1122363" y="2319338"/>
          <p14:tracePt t="41279" x="1104900" y="2379663"/>
          <p14:tracePt t="41290" x="1087438" y="2413000"/>
          <p14:tracePt t="41301" x="1044575" y="2473325"/>
          <p14:tracePt t="41313" x="1011238" y="2541588"/>
          <p14:tracePt t="41324" x="977900" y="2600325"/>
          <p14:tracePt t="41335" x="952500" y="2660650"/>
          <p14:tracePt t="41346" x="917575" y="2711450"/>
          <p14:tracePt t="41358" x="909638" y="2719388"/>
          <p14:tracePt t="41369" x="909638" y="2727325"/>
          <p14:tracePt t="41380" x="892175" y="2744788"/>
          <p14:tracePt t="41391" x="884238" y="2744788"/>
          <p14:tracePt t="41537" x="884238" y="2752725"/>
          <p14:tracePt t="41570" x="884238" y="2762250"/>
          <p14:tracePt t="41604" x="884238" y="2770188"/>
          <p14:tracePt t="41615" x="884238" y="2778125"/>
          <p14:tracePt t="41617" x="892175" y="2778125"/>
          <p14:tracePt t="41639" x="917575" y="2778125"/>
          <p14:tracePt t="41650" x="925513" y="2778125"/>
          <p14:tracePt t="41661" x="942975" y="2778125"/>
          <p14:tracePt t="41673" x="968375" y="2778125"/>
          <p14:tracePt t="41684" x="1011238" y="2778125"/>
          <p14:tracePt t="41695" x="1069975" y="2795588"/>
          <p14:tracePt t="41706" x="1155700" y="2805113"/>
          <p14:tracePt t="41718" x="1241425" y="2805113"/>
          <p14:tracePt t="41729" x="1325563" y="2805113"/>
          <p14:tracePt t="41740" x="1393825" y="2813050"/>
          <p14:tracePt t="41751" x="1452563" y="2820988"/>
          <p14:tracePt t="41763" x="1520825" y="2830513"/>
          <p14:tracePt t="41774" x="1546225" y="2830513"/>
          <p14:tracePt t="41785" x="1581150" y="2830513"/>
          <p14:tracePt t="41796" x="1606550" y="2830513"/>
          <p14:tracePt t="41808" x="1622425" y="2830513"/>
          <p14:tracePt t="41819" x="1657350" y="2830513"/>
          <p14:tracePt t="41830" x="1690688" y="2830513"/>
          <p14:tracePt t="41841" x="1725613" y="2830513"/>
          <p14:tracePt t="41853" x="1733550" y="2830513"/>
          <p14:tracePt t="41864" x="1741488" y="2830513"/>
          <p14:tracePt t="41875" x="1751013" y="2830513"/>
          <p14:tracePt t="41908" x="1758950" y="2830513"/>
          <p14:tracePt t="41930" x="1766888" y="2830513"/>
          <p14:tracePt t="41932" x="1776413" y="2830513"/>
          <p14:tracePt t="41943" x="1784350" y="2830513"/>
          <p14:tracePt t="41954" x="1801813" y="2830513"/>
          <p14:tracePt t="41965" x="1809750" y="2830513"/>
          <p14:tracePt t="41977" x="1827213" y="2830513"/>
          <p14:tracePt t="41988" x="1844675" y="2830513"/>
          <p14:tracePt t="41999" x="1852613" y="2830513"/>
          <p14:tracePt t="42010" x="1860550" y="2830513"/>
          <p14:tracePt t="42842" x="1852613" y="2830513"/>
          <p14:tracePt t="43168" x="1852613" y="2838450"/>
          <p14:tracePt t="43697" x="1852613" y="2846388"/>
          <p14:tracePt t="45272" x="1852613" y="2855913"/>
          <p14:tracePt t="45418" x="1860550" y="2863850"/>
          <p14:tracePt t="45429" x="1860550" y="2871788"/>
          <p14:tracePt t="45441" x="1860550" y="2881313"/>
          <p14:tracePt t="45453" x="1860550" y="2889250"/>
          <p14:tracePt t="45464" x="1860550" y="2897188"/>
          <p14:tracePt t="45486" x="1860550" y="2906713"/>
          <p14:tracePt t="45498" x="1860550" y="2914650"/>
          <p14:tracePt t="45520" x="1860550" y="2922588"/>
          <p14:tracePt t="45531" x="1860550" y="2932113"/>
          <p14:tracePt t="45543" x="1860550" y="2940050"/>
          <p14:tracePt t="45565" x="1860550" y="2949575"/>
          <p14:tracePt t="45588" x="1852613" y="2965450"/>
          <p14:tracePt t="45599" x="1844675" y="2965450"/>
          <p14:tracePt t="45621" x="1835150" y="2974975"/>
          <p14:tracePt t="45633" x="1809750" y="2990850"/>
          <p14:tracePt t="45644" x="1784350" y="3000375"/>
          <p14:tracePt t="45655" x="1776413" y="3000375"/>
          <p14:tracePt t="45666" x="1758950" y="3008313"/>
          <p14:tracePt t="45678" x="1741488" y="3016250"/>
          <p14:tracePt t="45689" x="1733550" y="3025775"/>
          <p14:tracePt t="45700" x="1716088" y="3041650"/>
          <p14:tracePt t="45711" x="1708150" y="3041650"/>
          <p14:tracePt t="45724" x="1690688" y="3041650"/>
          <p14:tracePt t="45734" x="1682750" y="3041650"/>
          <p14:tracePt t="45745" x="1657350" y="3051175"/>
          <p14:tracePt t="45757" x="1639888" y="3059113"/>
          <p14:tracePt t="45768" x="1631950" y="3059113"/>
          <p14:tracePt t="45790" x="1606550" y="3067050"/>
          <p14:tracePt t="45801" x="1581150" y="3094038"/>
          <p14:tracePt t="45813" x="1563688" y="3094038"/>
          <p14:tracePt t="45824" x="1530350" y="3101975"/>
          <p14:tracePt t="45835" x="1504950" y="3109913"/>
          <p14:tracePt t="45846" x="1477963" y="3119438"/>
          <p14:tracePt t="45858" x="1462088" y="3119438"/>
          <p14:tracePt t="45869" x="1444625" y="3119438"/>
          <p14:tracePt t="45880" x="1436688" y="3119438"/>
          <p14:tracePt t="45892" x="1427163" y="3119438"/>
          <p14:tracePt t="45903" x="1411288" y="3119438"/>
          <p14:tracePt t="45958" x="1411288" y="3127375"/>
          <p14:tracePt t="45980" x="1411288" y="3135313"/>
          <p14:tracePt t="46004" x="1411288" y="3144838"/>
          <p14:tracePt t="46036" x="1411288" y="3152775"/>
          <p14:tracePt t="46038" x="1411288" y="3160713"/>
          <p14:tracePt t="46419" x="1411288" y="3170238"/>
          <p14:tracePt t="46464" x="1411288" y="3178175"/>
          <p14:tracePt t="46475" x="1419225" y="3178175"/>
          <p14:tracePt t="46509" x="1427163" y="3195638"/>
          <p14:tracePt t="46700" x="1427163" y="3203575"/>
          <p14:tracePt t="46734" x="1411288" y="3203575"/>
          <p14:tracePt t="46756" x="1401763" y="3203575"/>
          <p14:tracePt t="46758" x="1393825" y="3203575"/>
          <p14:tracePt t="46780" x="1385888" y="3203575"/>
          <p14:tracePt t="46792" x="1376363" y="3203575"/>
          <p14:tracePt t="46803" x="1368425" y="3203575"/>
          <p14:tracePt t="46814" x="1360488" y="3203575"/>
          <p14:tracePt t="46825" x="1333500" y="3211513"/>
          <p14:tracePt t="46836" x="1308100" y="3221038"/>
          <p14:tracePt t="46848" x="1292225" y="3238500"/>
          <p14:tracePt t="46859" x="1282700" y="3238500"/>
          <p14:tracePt t="46870" x="1257300" y="3246438"/>
          <p14:tracePt t="46881" x="1249363" y="3254375"/>
          <p14:tracePt t="46893" x="1241425" y="3254375"/>
          <p14:tracePt t="46904" x="1223963" y="3254375"/>
          <p14:tracePt t="47004" x="1216025" y="3254375"/>
          <p14:tracePt t="47026" x="1206500" y="3254375"/>
          <p14:tracePt t="47431" x="1198563" y="3263900"/>
          <p14:tracePt t="47454" x="1181100" y="3271838"/>
          <p14:tracePt t="47634" x="1181100" y="3279775"/>
          <p14:tracePt t="47780" x="1173163" y="3279775"/>
          <p14:tracePt t="47938" x="1163638" y="3279775"/>
          <p14:tracePt t="48129" x="1163638" y="3289300"/>
          <p14:tracePt t="48343" x="1173163" y="3289300"/>
          <p14:tracePt t="48354" x="1181100" y="3289300"/>
          <p14:tracePt t="48444" x="1189038" y="3289300"/>
          <p14:tracePt t="48557" x="1198563" y="3289300"/>
          <p14:tracePt t="48590" x="1206500" y="3289300"/>
          <p14:tracePt t="49097" x="1216025" y="3289300"/>
          <p14:tracePt t="49153" x="1216025" y="3297238"/>
          <p14:tracePt t="49164" x="1216025" y="3305175"/>
          <p14:tracePt t="49457" x="1216025" y="3297238"/>
          <p14:tracePt t="49637" x="1206500" y="3289300"/>
          <p14:tracePt t="49670" x="1198563" y="3289300"/>
          <p14:tracePt t="49672" x="1181100" y="3289300"/>
          <p14:tracePt t="49930" x="1198563" y="3289300"/>
          <p14:tracePt t="49953" x="1206500" y="3289300"/>
          <p14:tracePt t="49964" x="1216025" y="3289300"/>
          <p14:tracePt t="49986" x="1223963" y="3289300"/>
          <p14:tracePt t="49998" x="1249363" y="3289300"/>
          <p14:tracePt t="50009" x="1292225" y="3289300"/>
          <p14:tracePt t="50020" x="1343025" y="3289300"/>
          <p14:tracePt t="50031" x="1393825" y="3289300"/>
          <p14:tracePt t="50043" x="1452563" y="3289300"/>
          <p14:tracePt t="50055" x="1487488" y="3289300"/>
          <p14:tracePt t="50065" x="1512888" y="3289300"/>
          <p14:tracePt t="50076" x="1530350" y="3289300"/>
          <p14:tracePt t="50088" x="1555750" y="3289300"/>
          <p14:tracePt t="50099" x="1589088" y="3289300"/>
          <p14:tracePt t="50110" x="1597025" y="3289300"/>
          <p14:tracePt t="50121" x="1614488" y="3289300"/>
          <p14:tracePt t="50133" x="1649413" y="3289300"/>
          <p14:tracePt t="50144" x="1674813" y="3289300"/>
          <p14:tracePt t="50155" x="1716088" y="3289300"/>
          <p14:tracePt t="50166" x="1751013" y="3289300"/>
          <p14:tracePt t="50178" x="1793875" y="3289300"/>
          <p14:tracePt t="50189" x="1819275" y="3289300"/>
          <p14:tracePt t="50200" x="1835150" y="3289300"/>
          <p14:tracePt t="50211" x="1870075" y="3289300"/>
          <p14:tracePt t="50223" x="1895475" y="3289300"/>
          <p14:tracePt t="50234" x="1920875" y="3279775"/>
          <p14:tracePt t="50245" x="1963738" y="3271838"/>
          <p14:tracePt t="50256" x="2022475" y="3271838"/>
          <p14:tracePt t="50268" x="2065338" y="3263900"/>
          <p14:tracePt t="50279" x="2108200" y="3246438"/>
          <p14:tracePt t="50290" x="2166938" y="3246438"/>
          <p14:tracePt t="50302" x="2200275" y="3246438"/>
          <p14:tracePt t="50313" x="2227263" y="3246438"/>
          <p14:tracePt t="50324" x="2243138" y="3246438"/>
          <p14:tracePt t="50336" x="2260600" y="3246438"/>
          <p14:tracePt t="50346" x="2268538" y="3246438"/>
          <p14:tracePt t="50358" x="2303463" y="3246438"/>
          <p14:tracePt t="50369" x="2336800" y="3246438"/>
          <p14:tracePt t="50380" x="2362200" y="3246438"/>
          <p14:tracePt t="50391" x="2387600" y="3246438"/>
          <p14:tracePt t="50403" x="2422525" y="3246438"/>
          <p14:tracePt t="50414" x="2447925" y="3246438"/>
          <p14:tracePt t="50425" x="2455863" y="3246438"/>
          <p14:tracePt t="50436" x="2463800" y="3246438"/>
          <p14:tracePt t="50448" x="2473325" y="3246438"/>
          <p14:tracePt t="50470" x="2481263" y="3246438"/>
          <p14:tracePt t="50482" x="2489200" y="3246438"/>
          <p14:tracePt t="50649" x="2481263" y="3246438"/>
          <p14:tracePt t="50650" x="2473325" y="3246438"/>
          <p14:tracePt t="50661" x="2463800" y="3246438"/>
          <p14:tracePt t="50684" x="2455863" y="3246438"/>
          <p14:tracePt t="50695" x="2430463" y="3246438"/>
          <p14:tracePt t="50706" x="2397125" y="3246438"/>
          <p14:tracePt t="50718" x="2354263" y="3246438"/>
          <p14:tracePt t="50729" x="2319338" y="3246438"/>
          <p14:tracePt t="50740" x="2268538" y="3246438"/>
          <p14:tracePt t="50752" x="2192338" y="3246438"/>
          <p14:tracePt t="50763" x="2124075" y="3246438"/>
          <p14:tracePt t="50774" x="2039938" y="3246438"/>
          <p14:tracePt t="50786" x="1938338" y="3246438"/>
          <p14:tracePt t="50796" x="1827213" y="3246438"/>
          <p14:tracePt t="50808" x="1741488" y="3246438"/>
          <p14:tracePt t="50819" x="1674813" y="3246438"/>
          <p14:tracePt t="50830" x="1614488" y="3246438"/>
          <p14:tracePt t="50841" x="1571625" y="3246438"/>
          <p14:tracePt t="50853" x="1538288" y="3238500"/>
          <p14:tracePt t="50864" x="1504950" y="3238500"/>
          <p14:tracePt t="50875" x="1462088" y="3238500"/>
          <p14:tracePt t="50887" x="1427163" y="3238500"/>
          <p14:tracePt t="50898" x="1385888" y="3238500"/>
          <p14:tracePt t="50909" x="1343025" y="3238500"/>
          <p14:tracePt t="50920" x="1308100" y="3238500"/>
          <p14:tracePt t="50931" x="1300163" y="3238500"/>
          <p14:tracePt t="50943" x="1292225" y="3238500"/>
          <p14:tracePt t="50954" x="1282700" y="3238500"/>
          <p14:tracePt t="50965" x="1266825" y="3238500"/>
          <p14:tracePt t="50976" x="1223963" y="3238500"/>
          <p14:tracePt t="50988" x="1173163" y="3254375"/>
          <p14:tracePt t="50999" x="1147763" y="3254375"/>
          <p14:tracePt t="51010" x="1130300" y="3254375"/>
          <p14:tracePt t="51021" x="1122363" y="3254375"/>
          <p14:tracePt t="51078" x="1130300" y="3254375"/>
          <p14:tracePt t="51089" x="1130300" y="3246438"/>
          <p14:tracePt t="51100" x="1130300" y="3238500"/>
          <p14:tracePt t="51123" x="1130300" y="3228975"/>
          <p14:tracePt t="51134" x="1138238" y="3211513"/>
          <p14:tracePt t="51145" x="1147763" y="3195638"/>
          <p14:tracePt t="51156" x="1155700" y="3170238"/>
          <p14:tracePt t="51168" x="1163638" y="3135313"/>
          <p14:tracePt t="51179" x="1198563" y="3076575"/>
          <p14:tracePt t="51190" x="1206500" y="3033713"/>
          <p14:tracePt t="51213" x="1206500" y="2974975"/>
          <p14:tracePt t="51224" x="1206500" y="2940050"/>
          <p14:tracePt t="51235" x="1206500" y="2897188"/>
          <p14:tracePt t="51246" x="1216025" y="2787650"/>
          <p14:tracePt t="51258" x="1216025" y="2701925"/>
          <p14:tracePt t="51269" x="1241425" y="2625725"/>
          <p14:tracePt t="51280" x="1249363" y="2566988"/>
          <p14:tracePt t="51292" x="1266825" y="2516188"/>
          <p14:tracePt t="51303" x="1282700" y="2481263"/>
          <p14:tracePt t="51314" x="1300163" y="2430463"/>
          <p14:tracePt t="51325" x="1317625" y="2397125"/>
          <p14:tracePt t="51336" x="1343025" y="2362200"/>
          <p14:tracePt t="51348" x="1343025" y="2328863"/>
          <p14:tracePt t="51359" x="1350963" y="2303463"/>
          <p14:tracePt t="51370" x="1360488" y="2278063"/>
          <p14:tracePt t="51381" x="1360488" y="2260600"/>
          <p14:tracePt t="51393" x="1360488" y="2252663"/>
          <p14:tracePt t="51404" x="1360488" y="2243138"/>
          <p14:tracePt t="51415" x="1360488" y="2235200"/>
          <p14:tracePt t="51426" x="1368425" y="2227263"/>
          <p14:tracePt t="51438" x="1376363" y="2227263"/>
          <p14:tracePt t="51460" x="1385888" y="2227263"/>
          <p14:tracePt t="51471" x="1393825" y="2217738"/>
          <p14:tracePt t="51483" x="1401763" y="2209800"/>
          <p14:tracePt t="51505" x="1411288" y="2209800"/>
          <p14:tracePt t="51516" x="1419225" y="2209800"/>
          <p14:tracePt t="51539" x="1436688" y="2209800"/>
          <p14:tracePt t="51550" x="1470025" y="2217738"/>
          <p14:tracePt t="51561" x="1495425" y="2260600"/>
          <p14:tracePt t="51573" x="1504950" y="2319338"/>
          <p14:tracePt t="51585" x="1512888" y="2362200"/>
          <p14:tracePt t="51595" x="1530350" y="2405063"/>
          <p14:tracePt t="51606" x="1530350" y="2455863"/>
          <p14:tracePt t="51618" x="1546225" y="2498725"/>
          <p14:tracePt t="51629" x="1555750" y="2516188"/>
          <p14:tracePt t="51640" x="1563688" y="2532063"/>
          <p14:tracePt t="51652" x="1581150" y="2541588"/>
          <p14:tracePt t="51663" x="1622425" y="2541588"/>
          <p14:tracePt t="51674" x="1657350" y="2541588"/>
          <p14:tracePt t="51685" x="1690688" y="2541588"/>
          <p14:tracePt t="51696" x="1725613" y="2532063"/>
          <p14:tracePt t="51708" x="1741488" y="2524125"/>
          <p14:tracePt t="51719" x="1766888" y="2516188"/>
          <p14:tracePt t="51730" x="1801813" y="2506663"/>
          <p14:tracePt t="51741" x="1835150" y="2489200"/>
          <p14:tracePt t="51753" x="1860550" y="2481263"/>
          <p14:tracePt t="51764" x="1885950" y="2473325"/>
          <p14:tracePt t="51775" x="1885950" y="2463800"/>
          <p14:tracePt t="51786" x="1895475" y="2447925"/>
          <p14:tracePt t="51798" x="1903413" y="2430463"/>
          <p14:tracePt t="51809" x="1911350" y="2405063"/>
          <p14:tracePt t="51820" x="1920875" y="2397125"/>
          <p14:tracePt t="51831" x="1938338" y="2344738"/>
          <p14:tracePt t="51843" x="1946275" y="2336800"/>
          <p14:tracePt t="51854" x="1946275" y="2328863"/>
          <p14:tracePt t="51865" x="1946275" y="2319338"/>
          <p14:tracePt t="51876" x="1946275" y="2311400"/>
          <p14:tracePt t="51888" x="1946275" y="2303463"/>
          <p14:tracePt t="51903" x="1946275" y="2293938"/>
          <p14:tracePt t="51931" x="1946275" y="2286000"/>
          <p14:tracePt t="51954" x="1946275" y="2278063"/>
          <p14:tracePt t="51956" x="1946275" y="2268538"/>
          <p14:tracePt t="51999" x="1946275" y="2260600"/>
          <p14:tracePt t="52010" x="1946275" y="2252663"/>
          <p14:tracePt t="52021" x="1946275" y="2243138"/>
          <p14:tracePt t="52033" x="1946275" y="2235200"/>
          <p14:tracePt t="52044" x="1946275" y="2227263"/>
          <p14:tracePt t="52136" x="1946275" y="2243138"/>
          <p14:tracePt t="52146" x="1946275" y="2252663"/>
          <p14:tracePt t="52158" x="1946275" y="2268538"/>
          <p14:tracePt t="52180" x="1946275" y="2278063"/>
          <p14:tracePt t="52191" x="1946275" y="2293938"/>
          <p14:tracePt t="52258" x="1938338" y="2303463"/>
          <p14:tracePt t="52280" x="1928813" y="2303463"/>
          <p14:tracePt t="52304" x="1928813" y="2293938"/>
          <p14:tracePt t="52315" x="1928813" y="2286000"/>
          <p14:tracePt t="52349" x="1920875" y="2278063"/>
          <p14:tracePt t="52483" x="1920875" y="2286000"/>
          <p14:tracePt t="52888" x="1920875" y="2293938"/>
          <p14:tracePt t="54148" x="1911350" y="2319338"/>
          <p14:tracePt t="54159" x="1911350" y="2328863"/>
          <p14:tracePt t="54160" x="1903413" y="2328863"/>
          <p14:tracePt t="54171" x="1903413" y="2336800"/>
          <p14:tracePt t="54183" x="1903413" y="2354263"/>
          <p14:tracePt t="54194" x="1903413" y="2362200"/>
          <p14:tracePt t="54205" x="1903413" y="2371725"/>
          <p14:tracePt t="54217" x="1903413" y="2397125"/>
          <p14:tracePt t="54228" x="1903413" y="2413000"/>
          <p14:tracePt t="54239" x="1903413" y="2455863"/>
          <p14:tracePt t="54250" x="1903413" y="2498725"/>
          <p14:tracePt t="54261" x="1903413" y="2541588"/>
          <p14:tracePt t="54273" x="1903413" y="2566988"/>
          <p14:tracePt t="54284" x="1903413" y="2608263"/>
          <p14:tracePt t="54295" x="1903413" y="2660650"/>
          <p14:tracePt t="54306" x="1903413" y="2719388"/>
          <p14:tracePt t="54318" x="1903413" y="2778125"/>
          <p14:tracePt t="54329" x="1895475" y="2820988"/>
          <p14:tracePt t="54352" x="1885950" y="2855913"/>
          <p14:tracePt t="54363" x="1860550" y="2906713"/>
          <p14:tracePt t="54374" x="1844675" y="2940050"/>
          <p14:tracePt t="54385" x="1835150" y="2974975"/>
          <p14:tracePt t="54396" x="1835150" y="2990850"/>
          <p14:tracePt t="54408" x="1835150" y="3008313"/>
          <p14:tracePt t="54419" x="1835150" y="3025775"/>
          <p14:tracePt t="54430" x="1835150" y="3059113"/>
          <p14:tracePt t="54441" x="1835150" y="3067050"/>
          <p14:tracePt t="54453" x="1819275" y="3101975"/>
          <p14:tracePt t="54464" x="1819275" y="3135313"/>
          <p14:tracePt t="54475" x="1809750" y="3160713"/>
          <p14:tracePt t="54486" x="1809750" y="3203575"/>
          <p14:tracePt t="54498" x="1809750" y="3221038"/>
          <p14:tracePt t="54509" x="1801813" y="3254375"/>
          <p14:tracePt t="54520" x="1801813" y="3263900"/>
          <p14:tracePt t="54532" x="1801813" y="3279775"/>
          <p14:tracePt t="54543" x="1793875" y="3289300"/>
          <p14:tracePt t="54586" x="1793875" y="3305175"/>
          <p14:tracePt t="54599" x="1793875" y="3314700"/>
          <p14:tracePt t="54610" x="1784350" y="3322638"/>
          <p14:tracePt t="54633" x="1776413" y="3330575"/>
          <p14:tracePt t="54644" x="1776413" y="3340100"/>
          <p14:tracePt t="54667" x="1776413" y="3348038"/>
          <p14:tracePt t="54678" x="1776413" y="3355975"/>
          <p14:tracePt t="54689" x="1776413" y="3365500"/>
          <p14:tracePt t="54711" x="1776413" y="3382963"/>
          <p14:tracePt t="54789" x="1766888" y="3390900"/>
          <p14:tracePt t="54845" x="1758950" y="3390900"/>
          <p14:tracePt t="54868" x="1751013" y="3390900"/>
          <p14:tracePt t="54869" x="1741488" y="3390900"/>
          <p14:tracePt t="54882" x="1733550" y="3390900"/>
          <p14:tracePt t="54903" x="1725613" y="3390900"/>
          <p14:tracePt t="54915" x="1716088" y="3390900"/>
          <p14:tracePt t="54936" x="1708150" y="3390900"/>
          <p14:tracePt t="54948" x="1690688" y="3390900"/>
          <p14:tracePt t="54959" x="1682750" y="3390900"/>
          <p14:tracePt t="54970" x="1657350" y="3390900"/>
          <p14:tracePt t="54982" x="1622425" y="3390900"/>
          <p14:tracePt t="55004" x="1614488" y="3390900"/>
          <p14:tracePt t="55015" x="1606550" y="3390900"/>
          <p14:tracePt t="55038" x="1597025" y="3382963"/>
          <p14:tracePt t="55049" x="1589088" y="3382963"/>
          <p14:tracePt t="55060" x="1563688" y="3365500"/>
          <p14:tracePt t="55071" x="1555750" y="3365500"/>
          <p14:tracePt t="55083" x="1520825" y="3348038"/>
          <p14:tracePt t="55094" x="1520825" y="3340100"/>
          <p14:tracePt t="55105" x="1512888" y="3340100"/>
          <p14:tracePt t="55116" x="1512888" y="3297238"/>
          <p14:tracePt t="55128" x="1512888" y="3289300"/>
          <p14:tracePt t="55139" x="1512888" y="3263900"/>
          <p14:tracePt t="55150" x="1512888" y="3238500"/>
          <p14:tracePt t="55161" x="1530350" y="3195638"/>
          <p14:tracePt t="55173" x="1546225" y="3178175"/>
          <p14:tracePt t="55184" x="1563688" y="3144838"/>
          <p14:tracePt t="55195" x="1589088" y="3119438"/>
          <p14:tracePt t="55206" x="1606550" y="3094038"/>
          <p14:tracePt t="55218" x="1614488" y="3076575"/>
          <p14:tracePt t="55229" x="1631950" y="3051175"/>
          <p14:tracePt t="55240" x="1649413" y="3008313"/>
          <p14:tracePt t="55251" x="1665288" y="2965450"/>
          <p14:tracePt t="55263" x="1665288" y="2940050"/>
          <p14:tracePt t="55274" x="1665288" y="2914650"/>
          <p14:tracePt t="55285" x="1665288" y="2881313"/>
          <p14:tracePt t="55296" x="1674813" y="2838450"/>
          <p14:tracePt t="55308" x="1674813" y="2813050"/>
          <p14:tracePt t="55319" x="1682750" y="2805113"/>
          <p14:tracePt t="55330" x="1682750" y="2787650"/>
          <p14:tracePt t="55341" x="1682750" y="2770188"/>
          <p14:tracePt t="55353" x="1700213" y="2752725"/>
          <p14:tracePt t="55396" x="1708150" y="2752725"/>
          <p14:tracePt t="55408" x="1716088" y="2752725"/>
          <p14:tracePt t="55926" x="1716088" y="2762250"/>
          <p14:tracePt t="55981" x="1708150" y="2770188"/>
          <p14:tracePt t="55983" x="1708150" y="2778125"/>
          <p14:tracePt t="55994" x="1700213" y="2787650"/>
          <p14:tracePt t="56005" x="1690688" y="2787650"/>
          <p14:tracePt t="56017" x="1690688" y="2795588"/>
          <p14:tracePt t="56028" x="1682750" y="2813050"/>
          <p14:tracePt t="56050" x="1674813" y="2830513"/>
          <p14:tracePt t="56061" x="1665288" y="2855913"/>
          <p14:tracePt t="56073" x="1665288" y="2871788"/>
          <p14:tracePt t="56084" x="1665288" y="2906713"/>
          <p14:tracePt t="56095" x="1665288" y="2932113"/>
          <p14:tracePt t="56106" x="1665288" y="2949575"/>
          <p14:tracePt t="56118" x="1665288" y="2990850"/>
          <p14:tracePt t="56129" x="1665288" y="3016250"/>
          <p14:tracePt t="56140" x="1657350" y="3041650"/>
          <p14:tracePt t="56151" x="1657350" y="3051175"/>
          <p14:tracePt t="56163" x="1657350" y="3076575"/>
          <p14:tracePt t="56174" x="1639888" y="3101975"/>
          <p14:tracePt t="56185" x="1631950" y="3127375"/>
          <p14:tracePt t="56208" x="1622425" y="3152775"/>
          <p14:tracePt t="56231" x="1622425" y="3170238"/>
          <p14:tracePt t="56241" x="1614488" y="3178175"/>
          <p14:tracePt t="56342" x="1606550" y="3178175"/>
          <p14:tracePt t="56375" x="1597025" y="3178175"/>
          <p14:tracePt t="56377" x="1581150" y="3178175"/>
          <p14:tracePt t="56399" x="1563688" y="3178175"/>
          <p14:tracePt t="56410" x="1546225" y="3178175"/>
          <p14:tracePt t="56433" x="1538288" y="3178175"/>
          <p14:tracePt t="56444" x="1530350" y="3178175"/>
          <p14:tracePt t="56455" x="1520825" y="3178175"/>
          <p14:tracePt t="56468" x="1504950" y="3178175"/>
          <p14:tracePt t="56489" x="1495425" y="3178175"/>
          <p14:tracePt t="56500" x="1487488" y="3178175"/>
          <p14:tracePt t="56544" x="1477963" y="3178175"/>
          <p14:tracePt t="56579" x="1470025" y="3178175"/>
          <p14:tracePt t="56590" x="1452563" y="3186113"/>
          <p14:tracePt t="56601" x="1452563" y="3195638"/>
          <p14:tracePt t="56758" x="1436688" y="3195638"/>
          <p14:tracePt t="56769" x="1427163" y="3195638"/>
          <p14:tracePt t="56781" x="1419225" y="3195638"/>
          <p14:tracePt t="56793" x="1411288" y="3195638"/>
          <p14:tracePt t="56804" x="1401763" y="3195638"/>
          <p14:tracePt t="56815" x="1376363" y="3195638"/>
          <p14:tracePt t="56826" x="1360488" y="3195638"/>
          <p14:tracePt t="56838" x="1325563" y="3195638"/>
          <p14:tracePt t="56860" x="1282700" y="3195638"/>
          <p14:tracePt t="56871" x="1249363" y="3195638"/>
          <p14:tracePt t="56883" x="1216025" y="3186113"/>
          <p14:tracePt t="56894" x="1163638" y="3152775"/>
          <p14:tracePt t="56914" x="1163638" y="3144838"/>
          <p14:tracePt t="56917" x="1155700" y="3119438"/>
          <p14:tracePt t="56928" x="1155700" y="3084513"/>
          <p14:tracePt t="56939" x="1147763" y="3051175"/>
          <p14:tracePt t="56950" x="1147763" y="3008313"/>
          <p14:tracePt t="56961" x="1147763" y="2974975"/>
          <p14:tracePt t="56973" x="1147763" y="2922588"/>
          <p14:tracePt t="56984" x="1147763" y="2881313"/>
          <p14:tracePt t="56995" x="1147763" y="2855913"/>
          <p14:tracePt t="57006" x="1163638" y="2830513"/>
          <p14:tracePt t="57018" x="1189038" y="2795588"/>
          <p14:tracePt t="57029" x="1216025" y="2736850"/>
          <p14:tracePt t="57040" x="1249363" y="2660650"/>
          <p14:tracePt t="57051" x="1282700" y="2582863"/>
          <p14:tracePt t="57063" x="1308100" y="2498725"/>
          <p14:tracePt t="57074" x="1317625" y="2422525"/>
          <p14:tracePt t="57085" x="1325563" y="2354263"/>
          <p14:tracePt t="57097" x="1333500" y="2303463"/>
          <p14:tracePt t="57108" x="1343025" y="2268538"/>
          <p14:tracePt t="57119" x="1343025" y="2260600"/>
          <p14:tracePt t="57130" x="1360488" y="2235200"/>
          <p14:tracePt t="57141" x="1368425" y="2227263"/>
          <p14:tracePt t="57153" x="1368425" y="2217738"/>
          <p14:tracePt t="57175" x="1368425" y="2200275"/>
          <p14:tracePt t="57186" x="1376363" y="2192338"/>
          <p14:tracePt t="57209" x="1385888" y="2184400"/>
          <p14:tracePt t="57220" x="1385888" y="2174875"/>
          <p14:tracePt t="57231" x="1393825" y="2159000"/>
          <p14:tracePt t="57243" x="1411288" y="2141538"/>
          <p14:tracePt t="57254" x="1427163" y="2124075"/>
          <p14:tracePt t="57265" x="1436688" y="2108200"/>
          <p14:tracePt t="57276" x="1444625" y="2073275"/>
          <p14:tracePt t="57288" x="1452563" y="2065338"/>
          <p14:tracePt t="57299" x="1452563" y="2055813"/>
          <p14:tracePt t="57331" x="1452563" y="2047875"/>
          <p14:tracePt t="57344" x="1444625" y="2047875"/>
          <p14:tracePt t="57355" x="1436688" y="2047875"/>
          <p14:tracePt t="57389" x="1427163" y="2055813"/>
          <p14:tracePt t="57400" x="1419225" y="2073275"/>
          <p14:tracePt t="57411" x="1376363" y="2116138"/>
          <p14:tracePt t="57423" x="1360488" y="2149475"/>
          <p14:tracePt t="57434" x="1343025" y="2159000"/>
          <p14:tracePt t="57445" x="1333500" y="2184400"/>
          <p14:tracePt t="57456" x="1325563" y="2192338"/>
          <p14:tracePt t="57523" x="1317625" y="2209800"/>
          <p14:tracePt t="57534" x="1308100" y="2217738"/>
          <p14:tracePt t="57556" x="1300163" y="2217738"/>
          <p14:tracePt t="57568" x="1300163" y="2227263"/>
          <p14:tracePt t="57569" x="1292225" y="2235200"/>
          <p14:tracePt t="57603" x="1282700" y="2243138"/>
          <p14:tracePt t="57614" x="1282700" y="2252663"/>
          <p14:tracePt t="57625" x="1274763" y="2268538"/>
          <p14:tracePt t="57636" x="1266825" y="2286000"/>
          <p14:tracePt t="57648" x="1266825" y="2303463"/>
          <p14:tracePt t="57659" x="1257300" y="2303463"/>
          <p14:tracePt t="57670" x="1249363" y="2336800"/>
          <p14:tracePt t="57693" x="1249363" y="2362200"/>
          <p14:tracePt t="57704" x="1249363" y="2397125"/>
          <p14:tracePt t="57715" x="1249363" y="2422525"/>
          <p14:tracePt t="57726" x="1249363" y="2438400"/>
          <p14:tracePt t="57738" x="1249363" y="2463800"/>
          <p14:tracePt t="57749" x="1249363" y="2473325"/>
          <p14:tracePt t="57760" x="1249363" y="2481263"/>
          <p14:tracePt t="57794" x="1241425" y="2473325"/>
          <p14:tracePt t="57805" x="1241425" y="2463800"/>
          <p14:tracePt t="57828" x="1231900" y="2455863"/>
          <p14:tracePt t="57839" x="1231900" y="2430463"/>
          <p14:tracePt t="57850" x="1223963" y="2430463"/>
          <p14:tracePt t="57862" x="1216025" y="2405063"/>
          <p14:tracePt t="57917" x="1216025" y="2397125"/>
          <p14:tracePt t="57918" x="1206500" y="2379663"/>
          <p14:tracePt t="57939" x="1206500" y="2371725"/>
          <p14:tracePt t="57940" x="1206500" y="2362200"/>
          <p14:tracePt t="57951" x="1198563" y="2354263"/>
          <p14:tracePt t="57963" x="1198563" y="2344738"/>
          <p14:tracePt t="57985" x="1198563" y="2336800"/>
          <p14:tracePt t="57996" x="1189038" y="2311400"/>
          <p14:tracePt t="58008" x="1173163" y="2303463"/>
          <p14:tracePt t="58019" x="1173163" y="2293938"/>
          <p14:tracePt t="58164" x="1163638" y="2286000"/>
          <p14:tracePt t="58175" x="1163638" y="2278063"/>
          <p14:tracePt t="58265" x="1155700" y="2278063"/>
          <p14:tracePt t="58367" x="1155700" y="2268538"/>
          <p14:tracePt t="58389" x="1147763" y="2268538"/>
          <p14:tracePt t="58423" x="1147763" y="2278063"/>
          <p14:tracePt t="58424" x="1147763" y="2286000"/>
          <p14:tracePt t="58435" x="1147763" y="2293938"/>
          <p14:tracePt t="58446" x="1138238" y="2293938"/>
          <p14:tracePt t="58458" x="1138238" y="2311400"/>
          <p14:tracePt t="58469" x="1138238" y="2319338"/>
          <p14:tracePt t="58480" x="1138238" y="2328863"/>
          <p14:tracePt t="58491" x="1138238" y="2354263"/>
          <p14:tracePt t="58503" x="1138238" y="2371725"/>
          <p14:tracePt t="58514" x="1138238" y="2397125"/>
          <p14:tracePt t="58525" x="1138238" y="2422525"/>
          <p14:tracePt t="58537" x="1138238" y="2438400"/>
          <p14:tracePt t="58548" x="1138238" y="2455863"/>
          <p14:tracePt t="58559" x="1138238" y="2481263"/>
          <p14:tracePt t="58581" x="1138238" y="2489200"/>
          <p14:tracePt t="58593" x="1130300" y="2506663"/>
          <p14:tracePt t="58615" x="1130300" y="2516188"/>
          <p14:tracePt t="58626" x="1122363" y="2541588"/>
          <p14:tracePt t="58638" x="1122363" y="2566988"/>
          <p14:tracePt t="58649" x="1112838" y="2592388"/>
          <p14:tracePt t="58660" x="1112838" y="2617788"/>
          <p14:tracePt t="58671" x="1112838" y="2668588"/>
          <p14:tracePt t="58683" x="1112838" y="2701925"/>
          <p14:tracePt t="58694" x="1112838" y="2736850"/>
          <p14:tracePt t="58705" x="1112838" y="2778125"/>
          <p14:tracePt t="58716" x="1112838" y="2795588"/>
          <p14:tracePt t="58728" x="1112838" y="2830513"/>
          <p14:tracePt t="58739" x="1112838" y="2855913"/>
          <p14:tracePt t="58750" x="1112838" y="2871788"/>
          <p14:tracePt t="58771" x="1112838" y="2897188"/>
          <p14:tracePt t="58772" x="1112838" y="2906713"/>
          <p14:tracePt t="58795" x="1112838" y="2914650"/>
          <p14:tracePt t="58806" x="1112838" y="2922588"/>
          <p14:tracePt t="58818" x="1112838" y="2932113"/>
          <p14:tracePt t="58829" x="1112838" y="2949575"/>
          <p14:tracePt t="58840" x="1104900" y="2974975"/>
          <p14:tracePt t="58851" x="1096963" y="2990850"/>
          <p14:tracePt t="58863" x="1096963" y="3000375"/>
          <p14:tracePt t="58874" x="1096963" y="3025775"/>
          <p14:tracePt t="58885" x="1096963" y="3051175"/>
          <p14:tracePt t="58896" x="1096963" y="3084513"/>
          <p14:tracePt t="58913" x="1096963" y="3101975"/>
          <p14:tracePt t="58919" x="1096963" y="3127375"/>
          <p14:tracePt t="58930" x="1096963" y="3135313"/>
          <p14:tracePt t="58941" x="1096963" y="3144838"/>
          <p14:tracePt t="58953" x="1096963" y="3160713"/>
          <p14:tracePt t="58964" x="1096963" y="3170238"/>
          <p14:tracePt t="58975" x="1096963" y="3178175"/>
          <p14:tracePt t="58986" x="1096963" y="3195638"/>
          <p14:tracePt t="58998" x="1096963" y="3203575"/>
          <p14:tracePt t="59009" x="1104900" y="3203575"/>
          <p14:tracePt t="59020" x="1112838" y="3221038"/>
          <p14:tracePt t="59031" x="1122363" y="3228975"/>
          <p14:tracePt t="59065" x="1122363" y="3238500"/>
          <p14:tracePt t="59076" x="1122363" y="3246438"/>
          <p14:tracePt t="59088" x="1122363" y="3254375"/>
          <p14:tracePt t="59099" x="1130300" y="3271838"/>
          <p14:tracePt t="59110" x="1130300" y="3279775"/>
          <p14:tracePt t="59121" x="1130300" y="3289300"/>
          <p14:tracePt t="59133" x="1138238" y="3305175"/>
          <p14:tracePt t="59300" x="1147763" y="3314700"/>
          <p14:tracePt t="59311" x="1155700" y="3314700"/>
          <p14:tracePt t="59324" x="1163638" y="3314700"/>
          <p14:tracePt t="59335" x="1173163" y="3314700"/>
          <p14:tracePt t="59346" x="1181100" y="3314700"/>
          <p14:tracePt t="59358" x="1181100" y="3305175"/>
          <p14:tracePt t="59369" x="1198563" y="3305175"/>
          <p14:tracePt t="59380" x="1231900" y="3305175"/>
          <p14:tracePt t="59392" x="1241425" y="3297238"/>
          <p14:tracePt t="59403" x="1257300" y="3297238"/>
          <p14:tracePt t="59414" x="1274763" y="3297238"/>
          <p14:tracePt t="59425" x="1282700" y="3297238"/>
          <p14:tracePt t="59436" x="1292225" y="3289300"/>
          <p14:tracePt t="59448" x="1300163" y="3279775"/>
          <p14:tracePt t="59459" x="1300163" y="3271838"/>
          <p14:tracePt t="59481" x="1300163" y="3263900"/>
          <p14:tracePt t="59525" x="1300163" y="3254375"/>
          <p14:tracePt t="59548" x="1292225" y="3254375"/>
          <p14:tracePt t="59549" x="1282700" y="3254375"/>
          <p14:tracePt t="59571" x="1274763" y="3254375"/>
          <p14:tracePt t="59583" x="1266825" y="3254375"/>
          <p14:tracePt t="59605" x="1257300" y="3254375"/>
          <p14:tracePt t="59616" x="1249363" y="3254375"/>
          <p14:tracePt t="59627" x="1223963" y="3254375"/>
          <p14:tracePt t="59639" x="1216025" y="3254375"/>
          <p14:tracePt t="59650" x="1206500" y="3254375"/>
          <p14:tracePt t="59728" x="1206500" y="3246438"/>
          <p14:tracePt t="59751" x="1231900" y="3246438"/>
          <p14:tracePt t="59774" x="1241425" y="3246438"/>
          <p14:tracePt t="59796" x="1257300" y="3246438"/>
          <p14:tracePt t="59808" x="1282700" y="3254375"/>
          <p14:tracePt t="59819" x="1325563" y="3263900"/>
          <p14:tracePt t="59830" x="1360488" y="3263900"/>
          <p14:tracePt t="59841" x="1401763" y="3263900"/>
          <p14:tracePt t="59853" x="1436688" y="3263900"/>
          <p14:tracePt t="59864" x="1487488" y="3263900"/>
          <p14:tracePt t="59875" x="1546225" y="3263900"/>
          <p14:tracePt t="59886" x="1606550" y="3263900"/>
          <p14:tracePt t="59898" x="1674813" y="3263900"/>
          <p14:tracePt t="59909" x="1733550" y="3263900"/>
          <p14:tracePt t="59920" x="1776413" y="3263900"/>
          <p14:tracePt t="59931" x="1819275" y="3263900"/>
          <p14:tracePt t="59943" x="1852613" y="3263900"/>
          <p14:tracePt t="59954" x="1885950" y="3263900"/>
          <p14:tracePt t="59965" x="1928813" y="3263900"/>
          <p14:tracePt t="59977" x="1971675" y="3263900"/>
          <p14:tracePt t="59988" x="2014538" y="3263900"/>
          <p14:tracePt t="59999" x="2055813" y="3263900"/>
          <p14:tracePt t="60011" x="2098675" y="3263900"/>
          <p14:tracePt t="60021" x="2133600" y="3263900"/>
          <p14:tracePt t="60033" x="2159000" y="3263900"/>
          <p14:tracePt t="60044" x="2166938" y="3263900"/>
          <p14:tracePt t="60055" x="2192338" y="3263900"/>
          <p14:tracePt t="60066" x="2200275" y="3263900"/>
          <p14:tracePt t="60078" x="2209800" y="3254375"/>
          <p14:tracePt t="60133" x="2217738" y="3254375"/>
          <p14:tracePt t="60144" x="2227263" y="3254375"/>
          <p14:tracePt t="60954" x="2217738" y="3254375"/>
          <p14:tracePt t="60956" x="2209800" y="3254375"/>
          <p14:tracePt t="60967" x="2209800" y="3263900"/>
          <p14:tracePt t="60988" x="2200275" y="3271838"/>
          <p14:tracePt t="60989" x="2192338" y="3279775"/>
          <p14:tracePt t="61011" x="2184400" y="3279775"/>
          <p14:tracePt t="61023" x="2174875" y="3279775"/>
          <p14:tracePt t="61034" x="2166938" y="3289300"/>
          <p14:tracePt t="61045" x="2149475" y="3314700"/>
          <p14:tracePt t="61056" x="2124075" y="3322638"/>
          <p14:tracePt t="61068" x="2090738" y="3340100"/>
          <p14:tracePt t="61079" x="2065338" y="3348038"/>
          <p14:tracePt t="61090" x="2039938" y="3373438"/>
          <p14:tracePt t="61101" x="2022475" y="3382963"/>
          <p14:tracePt t="61113" x="1997075" y="3398838"/>
          <p14:tracePt t="61124" x="1979613" y="3408363"/>
          <p14:tracePt t="61135" x="1946275" y="3433763"/>
          <p14:tracePt t="61146" x="1911350" y="3449638"/>
          <p14:tracePt t="61158" x="1885950" y="3459163"/>
          <p14:tracePt t="61169" x="1860550" y="3467100"/>
          <p14:tracePt t="61180" x="1819275" y="3484563"/>
          <p14:tracePt t="61191" x="1784350" y="3492500"/>
          <p14:tracePt t="61203" x="1751013" y="3502025"/>
          <p14:tracePt t="61214" x="1733550" y="3517900"/>
          <p14:tracePt t="61225" x="1674813" y="3535363"/>
          <p14:tracePt t="61236" x="1639888" y="3543300"/>
          <p14:tracePt t="61248" x="1614488" y="3560763"/>
          <p14:tracePt t="61260" x="1581150" y="3578225"/>
          <p14:tracePt t="61270" x="1555750" y="3603625"/>
          <p14:tracePt t="61281" x="1530350" y="3603625"/>
          <p14:tracePt t="61293" x="1504950" y="3611563"/>
          <p14:tracePt t="61304" x="1477963" y="3619500"/>
          <p14:tracePt t="61315" x="1452563" y="3619500"/>
          <p14:tracePt t="61327" x="1444625" y="3619500"/>
          <p14:tracePt t="61338" x="1419225" y="3619500"/>
          <p14:tracePt t="61349" x="1411288" y="3619500"/>
          <p14:tracePt t="61360" x="1393825" y="3619500"/>
          <p14:tracePt t="61438" x="1385888" y="3619500"/>
          <p14:tracePt t="61449" x="1385888" y="3611563"/>
          <p14:tracePt t="61450" x="1376363" y="3611563"/>
          <p14:tracePt t="61473" x="1368425" y="3603625"/>
          <p14:tracePt t="61484" x="1360488" y="3594100"/>
          <p14:tracePt t="61506" x="1350963" y="3586163"/>
          <p14:tracePt t="61518" x="1343025" y="3586163"/>
          <p14:tracePt t="61550" x="1343025" y="3578225"/>
          <p14:tracePt t="61552" x="1343025" y="3568700"/>
          <p14:tracePt t="61595" x="1343025" y="3560763"/>
          <p14:tracePt t="61597" x="1343025" y="3543300"/>
          <p14:tracePt t="61619" x="1343025" y="3535363"/>
          <p14:tracePt t="61630" x="1343025" y="3527425"/>
          <p14:tracePt t="61653" x="1343025" y="3502025"/>
          <p14:tracePt t="61664" x="1343025" y="3484563"/>
          <p14:tracePt t="61675" x="1343025" y="3467100"/>
          <p14:tracePt t="61686" x="1343025" y="3449638"/>
          <p14:tracePt t="61698" x="1360488" y="3433763"/>
          <p14:tracePt t="61709" x="1360488" y="3424238"/>
          <p14:tracePt t="61720" x="1376363" y="3408363"/>
          <p14:tracePt t="61731" x="1376363" y="3398838"/>
          <p14:tracePt t="61743" x="1385888" y="3398838"/>
          <p14:tracePt t="61754" x="1393825" y="3382963"/>
          <p14:tracePt t="61765" x="1419225" y="3373438"/>
          <p14:tracePt t="61777" x="1419225" y="3365500"/>
          <p14:tracePt t="61788" x="1436688" y="3365500"/>
          <p14:tracePt t="61799" x="1452563" y="3348038"/>
          <p14:tracePt t="61810" x="1477963" y="3322638"/>
          <p14:tracePt t="61821" x="1477963" y="3314700"/>
          <p14:tracePt t="61833" x="1495425" y="3305175"/>
          <p14:tracePt t="61844" x="1504950" y="3279775"/>
          <p14:tracePt t="61855" x="1520825" y="3254375"/>
          <p14:tracePt t="61866" x="1530350" y="3238500"/>
          <p14:tracePt t="61878" x="1538288" y="3238500"/>
          <p14:tracePt t="61894" x="1546225" y="3228975"/>
          <p14:tracePt t="61900" x="1546225" y="3221038"/>
          <p14:tracePt t="61911" x="1555750" y="3211513"/>
          <p14:tracePt t="61923" x="1555750" y="3203575"/>
          <p14:tracePt t="61934" x="1555750" y="3195638"/>
          <p14:tracePt t="61945" x="1555750" y="3186113"/>
          <p14:tracePt t="61968" x="1555750" y="3178175"/>
          <p14:tracePt t="61979" x="1563688" y="3170238"/>
          <p14:tracePt t="62135" x="1563688" y="3160713"/>
          <p14:tracePt t="62170" x="1555750" y="3160713"/>
          <p14:tracePt t="62181" x="1538288" y="3160713"/>
          <p14:tracePt t="62214" x="1530350" y="3160713"/>
          <p14:tracePt t="62281" x="1530350" y="3170238"/>
          <p14:tracePt t="62283" x="1530350" y="3178175"/>
          <p14:tracePt t="62305" x="1520825" y="3186113"/>
          <p14:tracePt t="62327" x="1520825" y="3195638"/>
          <p14:tracePt t="62328" x="1520825" y="3203575"/>
          <p14:tracePt t="62339" x="1512888" y="3203575"/>
          <p14:tracePt t="62350" x="1512888" y="3211513"/>
          <p14:tracePt t="62361" x="1504950" y="3221038"/>
          <p14:tracePt t="62384" x="1504950" y="3228975"/>
          <p14:tracePt t="62395" x="1495425" y="3246438"/>
          <p14:tracePt t="62495" x="1487488" y="3254375"/>
          <p14:tracePt t="62497" x="1487488" y="3263900"/>
          <p14:tracePt t="62518" x="1487488" y="3271838"/>
          <p14:tracePt t="62530" x="1487488" y="3279775"/>
          <p14:tracePt t="62541" x="1487488" y="3289300"/>
          <p14:tracePt t="62564" x="1487488" y="3297238"/>
          <p14:tracePt t="62575" x="1487488" y="3314700"/>
          <p14:tracePt t="62586" x="1487488" y="3330575"/>
          <p14:tracePt t="62598" x="1487488" y="3355975"/>
          <p14:tracePt t="62609" x="1487488" y="3373438"/>
          <p14:tracePt t="62620" x="1487488" y="3398838"/>
          <p14:tracePt t="62631" x="1477963" y="3424238"/>
          <p14:tracePt t="62643" x="1470025" y="3433763"/>
          <p14:tracePt t="62654" x="1462088" y="3441700"/>
          <p14:tracePt t="62665" x="1452563" y="3449638"/>
          <p14:tracePt t="62676" x="1436688" y="3467100"/>
          <p14:tracePt t="62688" x="1427163" y="3475038"/>
          <p14:tracePt t="62699" x="1419225" y="3484563"/>
          <p14:tracePt t="62710" x="1411288" y="3492500"/>
          <p14:tracePt t="62721" x="1411288" y="3502025"/>
          <p14:tracePt t="62744" x="1411288" y="3509963"/>
          <p14:tracePt t="62755" x="1411288" y="3527425"/>
          <p14:tracePt t="62778" x="1411288" y="3543300"/>
          <p14:tracePt t="62789" x="1401763" y="3568700"/>
          <p14:tracePt t="62800" x="1401763" y="3594100"/>
          <p14:tracePt t="62811" x="1393825" y="3611563"/>
          <p14:tracePt t="62823" x="1385888" y="3629025"/>
          <p14:tracePt t="62834" x="1368425" y="3636963"/>
          <p14:tracePt t="62845" x="1343025" y="3654425"/>
          <p14:tracePt t="62856" x="1333500" y="3671888"/>
          <p14:tracePt t="62868" x="1325563" y="3679825"/>
          <p14:tracePt t="62879" x="1292225" y="3697288"/>
          <p14:tracePt t="62908" x="1282700" y="3705225"/>
          <p14:tracePt t="63048" x="1300163" y="3705225"/>
          <p14:tracePt t="63059" x="1308100" y="3705225"/>
          <p14:tracePt t="63081" x="1317625" y="3705225"/>
          <p14:tracePt t="63093" x="1325563" y="3705225"/>
          <p14:tracePt t="63115" x="1333500" y="3705225"/>
          <p14:tracePt t="63126" x="1343025" y="3705225"/>
          <p14:tracePt t="63138" x="1350963" y="3705225"/>
          <p14:tracePt t="63149" x="1376363" y="3705225"/>
          <p14:tracePt t="63407" x="1385888" y="3705225"/>
          <p14:tracePt t="64093" x="1411288" y="3722688"/>
          <p14:tracePt t="64160" x="1419225" y="3722688"/>
          <p14:tracePt t="64184" x="1427163" y="3722688"/>
          <p14:tracePt t="64195" x="1436688" y="3722688"/>
          <p14:tracePt t="64218" x="1444625" y="3722688"/>
          <p14:tracePt t="64229" x="1452563" y="3722688"/>
          <p14:tracePt t="64240" x="1462088" y="3722688"/>
          <p14:tracePt t="64263" x="1470025" y="3722688"/>
          <p14:tracePt t="64274" x="1487488" y="3722688"/>
          <p14:tracePt t="64285" x="1495425" y="3722688"/>
          <p14:tracePt t="64296" x="1530350" y="3722688"/>
          <p14:tracePt t="64308" x="1546225" y="3722688"/>
          <p14:tracePt t="64340" x="1555750" y="3722688"/>
          <p14:tracePt t="64342" x="1563688" y="3722688"/>
          <p14:tracePt t="64375" x="1571625" y="3722688"/>
          <p14:tracePt t="64386" x="1581150" y="3722688"/>
          <p14:tracePt t="64398" x="1589088" y="3722688"/>
          <p14:tracePt t="64420" x="1597025" y="3722688"/>
          <p14:tracePt t="64431" x="1606550" y="3722688"/>
          <p14:tracePt t="64443" x="1631950" y="3722688"/>
          <p14:tracePt t="64454" x="1639888" y="3722688"/>
          <p14:tracePt t="64476" x="1649413" y="3722688"/>
          <p14:tracePt t="64488" x="1674813" y="3722688"/>
          <p14:tracePt t="64499" x="1690688" y="3722688"/>
          <p14:tracePt t="64510" x="1716088" y="3730625"/>
          <p14:tracePt t="64521" x="1741488" y="3730625"/>
          <p14:tracePt t="64533" x="1784350" y="3738563"/>
          <p14:tracePt t="64544" x="1809750" y="3738563"/>
          <p14:tracePt t="64555" x="1835150" y="3738563"/>
          <p14:tracePt t="64566" x="1844675" y="3738563"/>
          <p14:tracePt t="64610" x="1852613" y="3738563"/>
          <p14:tracePt t="64623" x="1860550" y="3738563"/>
          <p14:tracePt t="64634" x="1870075" y="3738563"/>
          <p14:tracePt t="64645" x="1878013" y="3738563"/>
          <p14:tracePt t="64656" x="1885950" y="3738563"/>
          <p14:tracePt t="64668" x="1895475" y="3738563"/>
          <p14:tracePt t="64690" x="1903413" y="3738563"/>
          <p14:tracePt t="64701" x="1911350" y="3738563"/>
          <p14:tracePt t="64713" x="1920875" y="3738563"/>
          <p14:tracePt t="64724" x="1928813" y="3738563"/>
          <p14:tracePt t="64735" x="1946275" y="3738563"/>
          <p14:tracePt t="64746" x="1971675" y="3738563"/>
          <p14:tracePt t="64758" x="1997075" y="3738563"/>
          <p14:tracePt t="64780" x="2005013" y="3738563"/>
          <p14:tracePt t="64791" x="2014538" y="3738563"/>
          <p14:tracePt t="64813" x="2022475" y="3738563"/>
          <p14:tracePt t="64891" x="2022475" y="3730625"/>
          <p14:tracePt t="64914" x="2030413" y="3722688"/>
          <p14:tracePt t="64925" x="2039938" y="3722688"/>
          <p14:tracePt t="64927" x="2047875" y="3722688"/>
          <p14:tracePt t="64949" x="2055813" y="3722688"/>
          <p14:tracePt t="64960" x="2065338" y="3722688"/>
          <p14:tracePt t="65049" x="2073275" y="3722688"/>
          <p14:tracePt t="65128" x="2082800" y="3722688"/>
          <p14:tracePt t="65129" x="2082800" y="3713163"/>
          <p14:tracePt t="65161" x="2082800" y="3705225"/>
          <p14:tracePt t="65184" x="2082800" y="3697288"/>
          <p14:tracePt t="65195" x="2082800" y="3687763"/>
          <p14:tracePt t="65197" x="2082800" y="3679825"/>
          <p14:tracePt t="65219" x="2082800" y="3671888"/>
          <p14:tracePt t="65230" x="2082800" y="3662363"/>
          <p14:tracePt t="65253" x="2082800" y="3654425"/>
          <p14:tracePt t="65264" x="2082800" y="3646488"/>
          <p14:tracePt t="65275" x="2082800" y="3636963"/>
          <p14:tracePt t="65286" x="2082800" y="3611563"/>
          <p14:tracePt t="65298" x="2082800" y="3578225"/>
          <p14:tracePt t="65309" x="2090738" y="3560763"/>
          <p14:tracePt t="65320" x="2108200" y="3527425"/>
          <p14:tracePt t="65331" x="2108200" y="3502025"/>
          <p14:tracePt t="65343" x="2108200" y="3467100"/>
          <p14:tracePt t="65354" x="2108200" y="3441700"/>
          <p14:tracePt t="65365" x="2108200" y="3382963"/>
          <p14:tracePt t="65376" x="2108200" y="3340100"/>
          <p14:tracePt t="65388" x="2108200" y="3305175"/>
          <p14:tracePt t="65399" x="2108200" y="3279775"/>
          <p14:tracePt t="65410" x="2108200" y="3238500"/>
          <p14:tracePt t="65422" x="2108200" y="3203575"/>
          <p14:tracePt t="65433" x="2108200" y="3186113"/>
          <p14:tracePt t="65444" x="2108200" y="3160713"/>
          <p14:tracePt t="65456" x="2108200" y="3127375"/>
          <p14:tracePt t="65466" x="2108200" y="3084513"/>
          <p14:tracePt t="65478" x="2108200" y="3059113"/>
          <p14:tracePt t="65489" x="2108200" y="3033713"/>
          <p14:tracePt t="65500" x="2108200" y="3016250"/>
          <p14:tracePt t="65511" x="2108200" y="2990850"/>
          <p14:tracePt t="65523" x="2108200" y="2957513"/>
          <p14:tracePt t="65534" x="2108200" y="2940050"/>
          <p14:tracePt t="65545" x="2098675" y="2906713"/>
          <p14:tracePt t="65557" x="2073275" y="2855913"/>
          <p14:tracePt t="65568" x="2073275" y="2795588"/>
          <p14:tracePt t="65579" x="2065338" y="2778125"/>
          <p14:tracePt t="65590" x="2039938" y="2727325"/>
          <p14:tracePt t="65601" x="2039938" y="2701925"/>
          <p14:tracePt t="65613" x="2030413" y="2686050"/>
          <p14:tracePt t="65624" x="2030413" y="2660650"/>
          <p14:tracePt t="65635" x="2022475" y="2643188"/>
          <p14:tracePt t="65646" x="2022475" y="2633663"/>
          <p14:tracePt t="65658" x="2022475" y="2617788"/>
          <p14:tracePt t="65680" x="2022475" y="2608263"/>
          <p14:tracePt t="65703" x="2022475" y="2600325"/>
          <p14:tracePt t="65714" x="2022475" y="2592388"/>
          <p14:tracePt t="65725" x="2014538" y="2592388"/>
          <p14:tracePt t="65737" x="2005013" y="2582863"/>
          <p14:tracePt t="65748" x="2005013" y="2557463"/>
          <p14:tracePt t="65759" x="1989138" y="2549525"/>
          <p14:tracePt t="65770" x="1963738" y="2524125"/>
          <p14:tracePt t="65781" x="1954213" y="2516188"/>
          <p14:tracePt t="65793" x="1954213" y="2506663"/>
          <p14:tracePt t="65804" x="1946275" y="2498725"/>
          <p14:tracePt t="65815" x="1946275" y="2481263"/>
          <p14:tracePt t="65938" x="1946275" y="2473325"/>
          <p14:tracePt t="65939" x="1946275" y="2447925"/>
          <p14:tracePt t="65961" x="1946275" y="2438400"/>
          <p14:tracePt t="65973" x="1946275" y="2430463"/>
          <p14:tracePt t="66007" x="1946275" y="2422525"/>
          <p14:tracePt t="66018" x="1946275" y="2413000"/>
          <p14:tracePt t="66029" x="1946275" y="2405063"/>
          <p14:tracePt t="66051" x="1946275" y="2397125"/>
          <p14:tracePt t="66063" x="1946275" y="2387600"/>
          <p14:tracePt t="66174" x="1946275" y="2379663"/>
          <p14:tracePt t="66185" x="1946275" y="2371725"/>
          <p14:tracePt t="66332" x="1946275" y="2362200"/>
          <p14:tracePt t="66365" x="1963738" y="2362200"/>
          <p14:tracePt t="66445" x="1963738" y="2371725"/>
          <p14:tracePt t="66457" x="1963738" y="2379663"/>
          <p14:tracePt t="66479" x="1963738" y="2397125"/>
          <p14:tracePt t="66490" x="1963738" y="2405063"/>
          <p14:tracePt t="66501" x="1963738" y="2430463"/>
          <p14:tracePt t="66513" x="1946275" y="2463800"/>
          <p14:tracePt t="66524" x="1946275" y="2498725"/>
          <p14:tracePt t="66535" x="1946275" y="2516188"/>
          <p14:tracePt t="66546" x="1946275" y="2532063"/>
          <p14:tracePt t="66558" x="1946275" y="2549525"/>
          <p14:tracePt t="66569" x="1946275" y="2566988"/>
          <p14:tracePt t="66580" x="1946275" y="2600325"/>
          <p14:tracePt t="66591" x="1946275" y="2608263"/>
          <p14:tracePt t="66603" x="1946275" y="2633663"/>
          <p14:tracePt t="66614" x="1946275" y="2651125"/>
          <p14:tracePt t="66636" x="1946275" y="2660650"/>
          <p14:tracePt t="66648" x="1946275" y="2686050"/>
          <p14:tracePt t="66659" x="1946275" y="2727325"/>
          <p14:tracePt t="66670" x="1946275" y="2762250"/>
          <p14:tracePt t="66681" x="1971675" y="2805113"/>
          <p14:tracePt t="66693" x="1997075" y="2855913"/>
          <p14:tracePt t="66705" x="2039938" y="2922588"/>
          <p14:tracePt t="66715" x="2098675" y="2982913"/>
          <p14:tracePt t="66726" x="2149475" y="3041650"/>
          <p14:tracePt t="66738" x="2209800" y="3094038"/>
          <p14:tracePt t="66749" x="2286000" y="3135313"/>
          <p14:tracePt t="66760" x="2354263" y="3170238"/>
          <p14:tracePt t="66771" x="2438400" y="3203575"/>
          <p14:tracePt t="66783" x="2532063" y="3238500"/>
          <p14:tracePt t="66794" x="2643188" y="3254375"/>
          <p14:tracePt t="66806" x="2787650" y="3279775"/>
          <p14:tracePt t="66816" x="2990850" y="3305175"/>
          <p14:tracePt t="66828" x="3238500" y="3340100"/>
          <p14:tracePt t="66839" x="3484563" y="3373438"/>
          <p14:tracePt t="66850" x="3824288" y="3441700"/>
          <p14:tracePt t="66861" x="4181475" y="3492500"/>
          <p14:tracePt t="66873" x="4546600" y="3552825"/>
          <p14:tracePt t="66890" x="4937125" y="3603625"/>
          <p14:tracePt t="66895" x="5260975" y="3636963"/>
          <p14:tracePt t="66906" x="5565775" y="3671888"/>
          <p14:tracePt t="66918" x="5813425" y="3705225"/>
          <p14:tracePt t="66929" x="5983288" y="3748088"/>
          <p14:tracePt t="66940" x="6143625" y="3773488"/>
          <p14:tracePt t="66951" x="6305550" y="3798888"/>
          <p14:tracePt t="66963" x="6492875" y="3806825"/>
          <p14:tracePt t="66974" x="6670675" y="3824288"/>
          <p14:tracePt t="66985" x="6858000" y="3832225"/>
          <p14:tracePt t="66996" x="7010400" y="3832225"/>
          <p14:tracePt t="67008" x="7138988" y="3832225"/>
          <p14:tracePt t="67019" x="7248525" y="3832225"/>
          <p14:tracePt t="67030" x="7350125" y="3832225"/>
          <p14:tracePt t="67053" x="7435850" y="3832225"/>
          <p14:tracePt t="67064" x="7504113" y="3832225"/>
          <p14:tracePt t="67075" x="7546975" y="3832225"/>
          <p14:tracePt t="67086" x="7605713" y="3832225"/>
          <p14:tracePt t="67098" x="7666038" y="3832225"/>
          <p14:tracePt t="67109" x="7707313" y="3832225"/>
          <p14:tracePt t="67121" x="7767638" y="3832225"/>
          <p14:tracePt t="67131" x="7826375" y="3841750"/>
          <p14:tracePt t="67143" x="7869238" y="3841750"/>
          <p14:tracePt t="67155" x="7912100" y="3841750"/>
          <p14:tracePt t="67187" x="7920038" y="3841750"/>
          <p14:tracePt t="67199" x="7927975" y="3841750"/>
          <p14:tracePt t="67210" x="7937500" y="3841750"/>
          <p14:tracePt t="67222" x="7945438" y="3841750"/>
          <p14:tracePt t="67244" x="7954963" y="3841750"/>
          <p14:tracePt t="67255" x="7970838" y="3841750"/>
          <p14:tracePt t="67321" x="7962900" y="3841750"/>
          <p14:tracePt t="67323" x="7954963" y="3841750"/>
          <p14:tracePt t="67389" x="7945438" y="3841750"/>
          <p14:tracePt t="67390" x="7937500" y="3841750"/>
          <p14:tracePt t="67413" x="7927975" y="3841750"/>
          <p14:tracePt t="67424" x="7912100" y="3841750"/>
          <p14:tracePt t="67435" x="7902575" y="3841750"/>
          <p14:tracePt t="67446" x="7869238" y="3841750"/>
          <p14:tracePt t="67459" x="7843838" y="3841750"/>
          <p14:tracePt t="67469" x="7800975" y="3841750"/>
          <p14:tracePt t="67480" x="7750175" y="3841750"/>
          <p14:tracePt t="67491" x="7699375" y="3841750"/>
          <p14:tracePt t="67503" x="7656513" y="3841750"/>
          <p14:tracePt t="67514" x="7613650" y="3841750"/>
          <p14:tracePt t="67525" x="7554913" y="3841750"/>
          <p14:tracePt t="67537" x="7443788" y="3841750"/>
          <p14:tracePt t="67548" x="7291388" y="3849688"/>
          <p14:tracePt t="67559" x="7070725" y="3867150"/>
          <p14:tracePt t="67571" x="6696075" y="3867150"/>
          <p14:tracePt t="67581" x="6237288" y="3867150"/>
          <p14:tracePt t="67593" x="5600700" y="3867150"/>
          <p14:tracePt t="67604" x="4997450" y="3883025"/>
          <p14:tracePt t="67615" x="4503738" y="3900488"/>
          <p14:tracePt t="67626" x="4121150" y="3925888"/>
          <p14:tracePt t="67638" x="3908425" y="3951288"/>
          <p14:tracePt t="67649" x="3790950" y="3960813"/>
          <p14:tracePt t="67660" x="3722688" y="3960813"/>
          <p14:tracePt t="67672" x="3646488" y="3960813"/>
          <p14:tracePt t="67683" x="3586163" y="3968750"/>
          <p14:tracePt t="67694" x="3527425" y="3986213"/>
          <p14:tracePt t="67705" x="3467100" y="3994150"/>
          <p14:tracePt t="67716" x="3408363" y="4011613"/>
          <p14:tracePt t="67728" x="3365500" y="4019550"/>
          <p14:tracePt t="67739" x="3314700" y="4044950"/>
          <p14:tracePt t="67750" x="3297238" y="4044950"/>
          <p14:tracePt t="67773" x="3289300" y="4044950"/>
          <p14:tracePt t="67784" x="3279775" y="4044950"/>
          <p14:tracePt t="67795" x="3271838" y="4044950"/>
          <p14:tracePt t="67806" x="3238500" y="4044950"/>
          <p14:tracePt t="67818" x="3211513" y="4044950"/>
          <p14:tracePt t="67829" x="3170238" y="4044950"/>
          <p14:tracePt t="67840" x="3101975" y="4044950"/>
          <p14:tracePt t="67851" x="3059113" y="4044950"/>
          <p14:tracePt t="67863" x="3051175" y="4044950"/>
          <p14:tracePt t="67874" x="3041650" y="4052888"/>
          <p14:tracePt t="67885" x="3041650" y="4062413"/>
          <p14:tracePt t="67896" x="3041650" y="4070350"/>
          <p14:tracePt t="67908" x="3051175" y="4070350"/>
          <p14:tracePt t="67919" x="3076575" y="4070350"/>
          <p14:tracePt t="67930" x="3101975" y="4070350"/>
          <p14:tracePt t="67941" x="3109913" y="4079875"/>
          <p14:tracePt t="67953" x="3127375" y="4079875"/>
          <p14:tracePt t="67964" x="3135313" y="4087813"/>
          <p14:tracePt t="68008" x="3144838" y="4087813"/>
          <p14:tracePt t="68009" x="3160713" y="4087813"/>
          <p14:tracePt t="68020" x="3160713" y="4095750"/>
          <p14:tracePt t="68031" x="3178175" y="4095750"/>
          <p14:tracePt t="68043" x="3186113" y="4095750"/>
          <p14:tracePt t="68054" x="3203575" y="4105275"/>
          <p14:tracePt t="68065" x="3238500" y="4113213"/>
          <p14:tracePt t="68076" x="3289300" y="4130675"/>
          <p14:tracePt t="68088" x="3305175" y="4130675"/>
          <p14:tracePt t="68099" x="3330575" y="4130675"/>
          <p14:tracePt t="68110" x="3340100" y="4138613"/>
          <p14:tracePt t="68176" x="3330575" y="4138613"/>
          <p14:tracePt t="68178" x="3322638" y="4138613"/>
          <p14:tracePt t="68189" x="3314700" y="4138613"/>
          <p14:tracePt t="68200" x="3305175" y="4138613"/>
          <p14:tracePt t="68289" x="3297238" y="4146550"/>
          <p14:tracePt t="68290" x="3289300" y="4146550"/>
          <p14:tracePt t="68301" x="3279775" y="4156075"/>
          <p14:tracePt t="68324" x="3279775" y="4164013"/>
          <p14:tracePt t="68335" x="3279775" y="4171950"/>
          <p14:tracePt t="68369" x="3289300" y="4181475"/>
          <p14:tracePt t="68380" x="3297238" y="4189413"/>
          <p14:tracePt t="68403" x="3322638" y="4197350"/>
          <p14:tracePt t="68414" x="3330575" y="4197350"/>
          <p14:tracePt t="68470" x="3340100" y="4197350"/>
          <p14:tracePt t="68581" x="3340100" y="4206875"/>
          <p14:tracePt t="68593" x="3330575" y="4224338"/>
          <p14:tracePt t="68594" x="3322638" y="4224338"/>
          <p14:tracePt t="68605" x="3322638" y="4232275"/>
          <p14:tracePt t="68616" x="3314700" y="4240213"/>
          <p14:tracePt t="68639" x="3314700" y="4249738"/>
          <p14:tracePt t="68650" x="3314700" y="4257675"/>
          <p14:tracePt t="68661" x="3314700" y="4265613"/>
          <p14:tracePt t="68673" x="3314700" y="4283075"/>
          <p14:tracePt t="68684" x="3314700" y="4325938"/>
          <p14:tracePt t="68695" x="3373438" y="4394200"/>
          <p14:tracePt t="68706" x="3398838" y="4419600"/>
          <p14:tracePt t="68718" x="3475038" y="4470400"/>
          <p14:tracePt t="68729" x="3594100" y="4546600"/>
          <p14:tracePt t="68740" x="3748088" y="4622800"/>
          <p14:tracePt t="68751" x="3968750" y="4716463"/>
          <p14:tracePt t="68763" x="4181475" y="4802188"/>
          <p14:tracePt t="68774" x="4394200" y="4878388"/>
          <p14:tracePt t="68785" x="4572000" y="4946650"/>
          <p14:tracePt t="68796" x="4691063" y="4997450"/>
          <p14:tracePt t="68808" x="4784725" y="5038725"/>
          <p14:tracePt t="68820" x="4852988" y="5073650"/>
          <p14:tracePt t="68830" x="4903788" y="5106988"/>
          <p14:tracePt t="68841" x="4954588" y="5124450"/>
          <p14:tracePt t="68853" x="5013325" y="5157788"/>
          <p14:tracePt t="68864" x="5064125" y="5175250"/>
          <p14:tracePt t="68875" x="5081588" y="5192713"/>
          <p14:tracePt t="68898" x="5091113" y="5192713"/>
          <p14:tracePt t="68920" x="5091113" y="5200650"/>
          <p14:tracePt t="68930" x="5091113" y="5208588"/>
          <p14:tracePt t="68943" x="5091113" y="5218113"/>
          <p14:tracePt t="68954" x="5099050" y="5226050"/>
          <p14:tracePt t="68965" x="5099050" y="5235575"/>
          <p14:tracePt t="68976" x="5106988" y="5235575"/>
          <p14:tracePt t="68999" x="5116513" y="5243513"/>
          <p14:tracePt t="69010" x="5124450" y="5251450"/>
          <p14:tracePt t="69021" x="5132388" y="5268913"/>
          <p14:tracePt t="69033" x="5149850" y="5286375"/>
          <p14:tracePt t="69044" x="5167313" y="5302250"/>
          <p14:tracePt t="69055" x="5192713" y="5337175"/>
          <p14:tracePt t="69066" x="5208588" y="5353050"/>
          <p14:tracePt t="69078" x="5226050" y="5362575"/>
          <p14:tracePt t="69089" x="5235575" y="5370513"/>
          <p14:tracePt t="69100" x="5235575" y="5380038"/>
          <p14:tracePt t="69144" x="5235575" y="5387975"/>
          <p14:tracePt t="69178" x="5235575" y="5395913"/>
          <p14:tracePt t="69200" x="5226050" y="5395913"/>
          <p14:tracePt t="69211" x="5218113" y="5405438"/>
          <p14:tracePt t="69223" x="5218113" y="5413375"/>
          <p14:tracePt t="69245" x="5208588" y="5413375"/>
          <p14:tracePt t="69247" x="5208588" y="5421313"/>
          <p14:tracePt t="69268" x="5208588" y="5430838"/>
          <p14:tracePt t="69269" x="5208588" y="5438775"/>
          <p14:tracePt t="69324" x="5200650" y="5438775"/>
          <p14:tracePt t="69336" x="5175250" y="5438775"/>
          <p14:tracePt t="69359" x="5167313" y="5438775"/>
          <p14:tracePt t="69370" x="5167313" y="5430838"/>
          <p14:tracePt t="69381" x="5157788" y="5421313"/>
          <p14:tracePt t="69393" x="5124450" y="5395913"/>
          <p14:tracePt t="69404" x="5099050" y="5345113"/>
          <p14:tracePt t="69415" x="5064125" y="5276850"/>
          <p14:tracePt t="69426" x="5022850" y="5218113"/>
          <p14:tracePt t="69438" x="4997450" y="5183188"/>
          <p14:tracePt t="69449" x="4972050" y="5141913"/>
          <p14:tracePt t="69460" x="4937125" y="5106988"/>
          <p14:tracePt t="69471" x="4911725" y="5038725"/>
          <p14:tracePt t="69483" x="4903788" y="5022850"/>
          <p14:tracePt t="69494" x="4868863" y="4962525"/>
          <p14:tracePt t="69505" x="4835525" y="4860925"/>
          <p14:tracePt t="69516" x="4775200" y="4724400"/>
          <p14:tracePt t="69528" x="4691063" y="4605338"/>
          <p14:tracePt t="69539" x="4622800" y="4478338"/>
          <p14:tracePt t="69550" x="4538663" y="4359275"/>
          <p14:tracePt t="69561" x="4478338" y="4240213"/>
          <p14:tracePt t="69573" x="4435475" y="4130675"/>
          <p14:tracePt t="69584" x="4402138" y="4027488"/>
          <p14:tracePt t="69595" x="4368800" y="3943350"/>
          <p14:tracePt t="69606" x="4333875" y="3867150"/>
          <p14:tracePt t="69618" x="4300538" y="3773488"/>
          <p14:tracePt t="69629" x="4265613" y="3687763"/>
          <p14:tracePt t="69640" x="4224338" y="3594100"/>
          <p14:tracePt t="69652" x="4181475" y="3535363"/>
          <p14:tracePt t="69663" x="4121150" y="3467100"/>
          <p14:tracePt t="69674" x="4079875" y="3390900"/>
          <p14:tracePt t="69686" x="4037013" y="3314700"/>
          <p14:tracePt t="69696" x="3994150" y="3246438"/>
          <p14:tracePt t="69708" x="3960813" y="3186113"/>
          <p14:tracePt t="69719" x="3935413" y="3135313"/>
          <p14:tracePt t="69730" x="3900488" y="3101975"/>
          <p14:tracePt t="69741" x="3875088" y="3067050"/>
          <p14:tracePt t="69753" x="3849688" y="3016250"/>
          <p14:tracePt t="69764" x="3816350" y="2974975"/>
          <p14:tracePt t="69775" x="3773488" y="2949575"/>
          <p14:tracePt t="69787" x="3687763" y="2906713"/>
          <p14:tracePt t="69798" x="3603625" y="2846388"/>
          <p14:tracePt t="69809" x="3492500" y="2787650"/>
          <p14:tracePt t="69820" x="3382963" y="2727325"/>
          <p14:tracePt t="69831" x="3263900" y="2660650"/>
          <p14:tracePt t="69843" x="3170238" y="2592388"/>
          <p14:tracePt t="69854" x="3076575" y="2532063"/>
          <p14:tracePt t="69865" x="3000375" y="2455863"/>
          <p14:tracePt t="69876" x="2932113" y="2387600"/>
          <p14:tracePt t="69888" x="2863850" y="2344738"/>
          <p14:tracePt t="69899" x="2820988" y="2311400"/>
          <p14:tracePt t="69910" x="2778125" y="2293938"/>
          <p14:tracePt t="69922" x="2752725" y="2286000"/>
          <p14:tracePt t="69933" x="2719388" y="2278063"/>
          <p14:tracePt t="69944" x="2676525" y="2278063"/>
          <p14:tracePt t="69955" x="2625725" y="2278063"/>
          <p14:tracePt t="69966" x="2566988" y="2293938"/>
          <p14:tracePt t="69978" x="2506663" y="2336800"/>
          <p14:tracePt t="69989" x="2422525" y="2405063"/>
          <p14:tracePt t="70000" x="2328863" y="2473325"/>
          <p14:tracePt t="70012" x="2252663" y="2549525"/>
          <p14:tracePt t="70023" x="2174875" y="2643188"/>
          <p14:tracePt t="70034" x="2090738" y="2752725"/>
          <p14:tracePt t="70045" x="2005013" y="2855913"/>
          <p14:tracePt t="70056" x="1920875" y="2965450"/>
          <p14:tracePt t="70069" x="1852613" y="3067050"/>
          <p14:tracePt t="70079" x="1809750" y="3170238"/>
          <p14:tracePt t="70090" x="1784350" y="3263900"/>
          <p14:tracePt t="70102" x="1776413" y="3330575"/>
          <p14:tracePt t="70113" x="1766888" y="3390900"/>
          <p14:tracePt t="70124" x="1766888" y="3449638"/>
          <p14:tracePt t="70135" x="1766888" y="3492500"/>
          <p14:tracePt t="70146" x="1766888" y="3535363"/>
          <p14:tracePt t="70158" x="1766888" y="3594100"/>
          <p14:tracePt t="70169" x="1776413" y="3671888"/>
          <p14:tracePt t="70180" x="1801813" y="3748088"/>
          <p14:tracePt t="70191" x="1819275" y="3806825"/>
          <p14:tracePt t="70203" x="1844675" y="3892550"/>
          <p14:tracePt t="70214" x="1852613" y="3994150"/>
          <p14:tracePt t="70225" x="1860550" y="4095750"/>
          <p14:tracePt t="70237" x="1878013" y="4197350"/>
          <p14:tracePt t="70248" x="1885950" y="4300538"/>
          <p14:tracePt t="70259" x="1911350" y="4410075"/>
          <p14:tracePt t="70270" x="1946275" y="4503738"/>
          <p14:tracePt t="70281" x="1971675" y="4589463"/>
          <p14:tracePt t="70293" x="2005013" y="4648200"/>
          <p14:tracePt t="70304" x="2047875" y="4716463"/>
          <p14:tracePt t="70315" x="2082800" y="4767263"/>
          <p14:tracePt t="70326" x="2116138" y="4818063"/>
          <p14:tracePt t="70338" x="2159000" y="4852988"/>
          <p14:tracePt t="70349" x="2209800" y="4894263"/>
          <p14:tracePt t="70360" x="2260600" y="4937125"/>
          <p14:tracePt t="70371" x="2328863" y="4987925"/>
          <p14:tracePt t="70383" x="2387600" y="5030788"/>
          <p14:tracePt t="70394" x="2438400" y="5073650"/>
          <p14:tracePt t="70405" x="2506663" y="5116513"/>
          <p14:tracePt t="70416" x="2557463" y="5149850"/>
          <p14:tracePt t="70428" x="2600325" y="5175250"/>
          <p14:tracePt t="70439" x="2633663" y="5192713"/>
          <p14:tracePt t="70450" x="2711450" y="5200650"/>
          <p14:tracePt t="70461" x="2787650" y="5200650"/>
          <p14:tracePt t="70473" x="2881313" y="5200650"/>
          <p14:tracePt t="70486" x="2974975" y="5167313"/>
          <p14:tracePt t="70495" x="3076575" y="5132388"/>
          <p14:tracePt t="70506" x="3178175" y="5091113"/>
          <p14:tracePt t="70518" x="3297238" y="5056188"/>
          <p14:tracePt t="70529" x="3441700" y="5013325"/>
          <p14:tracePt t="70540" x="3636963" y="4987925"/>
          <p14:tracePt t="70552" x="3875088" y="4979988"/>
          <p14:tracePt t="70563" x="4171950" y="4962525"/>
          <p14:tracePt t="70574" x="4554538" y="4937125"/>
          <p14:tracePt t="70585" x="5022850" y="4903788"/>
          <p14:tracePt t="70596" x="5557838" y="4818063"/>
          <p14:tracePt t="70608" x="6049963" y="4673600"/>
          <p14:tracePt t="70619" x="6535738" y="4554538"/>
          <p14:tracePt t="70630" x="6977063" y="4376738"/>
          <p14:tracePt t="70641" x="7334250" y="4224338"/>
          <p14:tracePt t="70653" x="7631113" y="4079875"/>
          <p14:tracePt t="70664" x="7877175" y="3986213"/>
          <p14:tracePt t="70675" x="8056563" y="3935413"/>
          <p14:tracePt t="70687" x="8191500" y="3908425"/>
          <p14:tracePt t="70698" x="8320088" y="3892550"/>
          <p14:tracePt t="70709" x="8439150" y="3892550"/>
          <p14:tracePt t="70720" x="8532813" y="3892550"/>
          <p14:tracePt t="70731" x="8634413" y="3892550"/>
          <p14:tracePt t="70743" x="8718550" y="3892550"/>
          <p14:tracePt t="70754" x="8736013" y="3892550"/>
          <p14:tracePt t="70765" x="8753475" y="3892550"/>
          <p14:tracePt t="70776" x="8812213" y="3892550"/>
          <p14:tracePt t="70788" x="8897938" y="3892550"/>
          <p14:tracePt t="70799" x="8982075" y="3883025"/>
          <p14:tracePt t="70810" x="9085263" y="38671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7953-B41C-4ECB-ABF4-841EECA9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 и суффикс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5C6A24C-6929-4356-B63B-7FA1D7465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3160" y="2010360"/>
            <a:ext cx="3886200" cy="1303322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B608-39E5-427B-A3E4-4EB372340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Префикс</a:t>
            </a:r>
            <a:r>
              <a:rPr lang="ru-RU" dirty="0"/>
              <a:t> – начальные символы последовательности (с начального по максимум предпоследний)</a:t>
            </a:r>
          </a:p>
          <a:p>
            <a:r>
              <a:rPr lang="ru-RU" b="1" dirty="0"/>
              <a:t>Суффикс</a:t>
            </a:r>
            <a:r>
              <a:rPr lang="ru-RU" dirty="0"/>
              <a:t> – окончание последовательности символов</a:t>
            </a:r>
            <a:endParaRPr lang="en-US" dirty="0"/>
          </a:p>
          <a:p>
            <a:r>
              <a:rPr lang="ru-RU" b="1" dirty="0"/>
              <a:t>Собственные</a:t>
            </a:r>
            <a:r>
              <a:rPr lang="ru-RU" dirty="0"/>
              <a:t> префикс и суффикс – не могут быть всей строкой.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C3BFE-E3BE-4633-A5D4-8F2605A2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CF10FAD-CBFB-4EC0-ABE4-98AFCC6A9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1" y="3777673"/>
            <a:ext cx="3897299" cy="118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552D6-B71A-44F3-BF8B-DD71A1CC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3537"/>
          </a:xfrm>
        </p:spPr>
        <p:txBody>
          <a:bodyPr/>
          <a:lstStyle/>
          <a:p>
            <a:r>
              <a:rPr lang="ru-RU" dirty="0"/>
              <a:t>Идея расчёта сдвига (1/2)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0D2F377-7543-4BEC-94F8-0228368CAD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5437" y="4921680"/>
            <a:ext cx="6273126" cy="1530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9655617-59FD-4DBA-B34D-C364C3E4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293092"/>
            <a:ext cx="7886700" cy="3669142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Организуется </a:t>
            </a:r>
            <a:r>
              <a:rPr lang="ru-RU" b="1" dirty="0"/>
              <a:t>посимвольное сравнение </a:t>
            </a:r>
            <a:r>
              <a:rPr lang="ru-RU" dirty="0"/>
              <a:t>текста и образца вплоть до первого несовпадения</a:t>
            </a:r>
          </a:p>
          <a:p>
            <a:pPr>
              <a:spcBef>
                <a:spcPts val="600"/>
              </a:spcBef>
            </a:pPr>
            <a:r>
              <a:rPr lang="ru-RU" b="1" dirty="0"/>
              <a:t>Суффикс образца </a:t>
            </a:r>
            <a:r>
              <a:rPr lang="ru-RU" dirty="0"/>
              <a:t>(без последнего не совпавшего символа) – зона </a:t>
            </a:r>
            <a:r>
              <a:rPr lang="ru-RU" b="1" dirty="0"/>
              <a:t>частичного совпадения </a:t>
            </a:r>
            <a:r>
              <a:rPr lang="ru-RU" dirty="0"/>
              <a:t>образца с текстом – важен при расчёте сдвига</a:t>
            </a:r>
          </a:p>
          <a:p>
            <a:pPr>
              <a:spcBef>
                <a:spcPts val="600"/>
              </a:spcBef>
            </a:pPr>
            <a:r>
              <a:rPr lang="ru-RU" dirty="0"/>
              <a:t>Пусть </a:t>
            </a:r>
            <a:r>
              <a:rPr lang="ru-RU" b="1" dirty="0"/>
              <a:t>суффикс</a:t>
            </a:r>
            <a:r>
              <a:rPr lang="ru-RU" dirty="0"/>
              <a:t> образца </a:t>
            </a:r>
            <a:r>
              <a:rPr lang="ru-RU" b="1" dirty="0"/>
              <a:t>совпадает</a:t>
            </a:r>
            <a:r>
              <a:rPr lang="ru-RU" dirty="0"/>
              <a:t> с его </a:t>
            </a:r>
            <a:r>
              <a:rPr lang="ru-RU" b="1" dirty="0"/>
              <a:t>префиксом</a:t>
            </a:r>
          </a:p>
          <a:p>
            <a:pPr>
              <a:spcBef>
                <a:spcPts val="600"/>
              </a:spcBef>
            </a:pPr>
            <a:r>
              <a:rPr lang="ru-RU" dirty="0"/>
              <a:t>Тогда образец можно </a:t>
            </a:r>
            <a:r>
              <a:rPr lang="ru-RU" b="1" dirty="0"/>
              <a:t>сдвинуть вправо </a:t>
            </a:r>
            <a:r>
              <a:rPr lang="ru-RU" dirty="0"/>
              <a:t>так, чтобы его </a:t>
            </a:r>
            <a:r>
              <a:rPr lang="ru-RU" b="1" dirty="0"/>
              <a:t>префикс расположился под </a:t>
            </a:r>
            <a:r>
              <a:rPr lang="ru-RU" dirty="0"/>
              <a:t>зоной совпадения в основном тексте</a:t>
            </a:r>
          </a:p>
          <a:p>
            <a:pPr>
              <a:spcBef>
                <a:spcPts val="600"/>
              </a:spcBef>
            </a:pPr>
            <a:r>
              <a:rPr lang="ru-RU" dirty="0" err="1"/>
              <a:t>Т.о</a:t>
            </a:r>
            <a:r>
              <a:rPr lang="ru-RU" dirty="0"/>
              <a:t>. сдвиг образца может быть </a:t>
            </a:r>
            <a:r>
              <a:rPr lang="ru-RU" b="1" dirty="0"/>
              <a:t>больше, чем на 1</a:t>
            </a:r>
            <a:r>
              <a:rPr lang="ru-RU" dirty="0"/>
              <a:t> символ</a:t>
            </a:r>
          </a:p>
          <a:p>
            <a:pPr>
              <a:spcBef>
                <a:spcPts val="600"/>
              </a:spcBef>
            </a:pPr>
            <a:r>
              <a:rPr lang="ru-RU" dirty="0"/>
              <a:t>Посимвольное сравнение можно </a:t>
            </a:r>
            <a:r>
              <a:rPr lang="ru-RU" b="1" dirty="0"/>
              <a:t>продолжить</a:t>
            </a:r>
            <a:r>
              <a:rPr lang="ru-RU" dirty="0"/>
              <a:t> с </a:t>
            </a:r>
            <a:r>
              <a:rPr lang="ru-RU" b="1" dirty="0"/>
              <a:t>точки несовпадения </a:t>
            </a:r>
            <a:r>
              <a:rPr lang="ru-RU" dirty="0"/>
              <a:t>в основном тексте (без возврата).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CB2E0B-FDA8-49C1-8E90-6A72F5E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552D6-B71A-44F3-BF8B-DD71A1CC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6365"/>
          </a:xfrm>
        </p:spPr>
        <p:txBody>
          <a:bodyPr/>
          <a:lstStyle/>
          <a:p>
            <a:r>
              <a:rPr lang="ru-RU" dirty="0"/>
              <a:t>Идея расчёта сдвига (2/2)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01D94344-F081-4301-93D4-C6C6ADDFD7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2397" y="1825625"/>
            <a:ext cx="3564659" cy="1679978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99655617-59FD-4DBA-B34D-C364C3E43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542474"/>
            <a:ext cx="4599709" cy="49504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ru-RU" dirty="0"/>
              <a:t>Индекс последнего совпавшего с текстом символа в образце должен стать ключом к </a:t>
            </a:r>
            <a:r>
              <a:rPr lang="ru-RU" b="1" dirty="0"/>
              <a:t>длине суффикса, равного префиксу </a:t>
            </a:r>
            <a:r>
              <a:rPr lang="ru-RU" dirty="0"/>
              <a:t>совпавшей части образца</a:t>
            </a:r>
          </a:p>
          <a:p>
            <a:pPr>
              <a:spcBef>
                <a:spcPts val="600"/>
              </a:spcBef>
            </a:pPr>
            <a:r>
              <a:rPr lang="ru-RU" dirty="0"/>
              <a:t>Тогда этап, предваряющий сам поиск (</a:t>
            </a:r>
            <a:r>
              <a:rPr lang="ru-RU" b="1" dirty="0" err="1"/>
              <a:t>препроцессинг</a:t>
            </a:r>
            <a:r>
              <a:rPr lang="ru-RU" dirty="0"/>
              <a:t>) – создание массива (</a:t>
            </a:r>
            <a:r>
              <a:rPr lang="ru-RU" b="1" dirty="0"/>
              <a:t>вектора</a:t>
            </a:r>
            <a:r>
              <a:rPr lang="ru-RU" dirty="0"/>
              <a:t>) длиной, равной длине образца, в котором каждое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е значение есть длина </a:t>
            </a:r>
            <a:r>
              <a:rPr lang="ru-RU" b="1" dirty="0"/>
              <a:t>наибольшего</a:t>
            </a:r>
            <a:r>
              <a:rPr lang="ru-RU" dirty="0"/>
              <a:t> собственного </a:t>
            </a:r>
            <a:r>
              <a:rPr lang="ru-RU" b="1" dirty="0"/>
              <a:t>префикса</a:t>
            </a:r>
            <a:r>
              <a:rPr lang="ru-RU" dirty="0"/>
              <a:t> части образца, одновременно являющегося его </a:t>
            </a:r>
            <a:r>
              <a:rPr lang="ru-RU" b="1" dirty="0"/>
              <a:t>суффиксом</a:t>
            </a:r>
          </a:p>
          <a:p>
            <a:pPr>
              <a:spcBef>
                <a:spcPts val="600"/>
              </a:spcBef>
            </a:pPr>
            <a:r>
              <a:rPr lang="ru-RU" dirty="0"/>
              <a:t>Такой вектор (</a:t>
            </a:r>
            <a:r>
              <a:rPr lang="el-GR" b="1" dirty="0"/>
              <a:t>π</a:t>
            </a:r>
            <a:r>
              <a:rPr lang="ru-RU" dirty="0"/>
              <a:t>) называется </a:t>
            </a:r>
            <a:r>
              <a:rPr lang="ru-RU" b="1" dirty="0"/>
              <a:t>префикс-функция</a:t>
            </a:r>
            <a:r>
              <a:rPr lang="ru-RU" dirty="0"/>
              <a:t>.   →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CB2E0B-FDA8-49C1-8E90-6A72F5E2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86204-58C9-4D45-8D60-849848ABF083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02A1B9-89F9-4DD9-B24D-FB08EA3B3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98" y="4001294"/>
            <a:ext cx="3564658" cy="16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5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4E374BF-932C-4BF3-BBC8-F9FE31B8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5B2E9ED-3BE1-453D-82DF-E294FF2A6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825625"/>
            <a:ext cx="7886700" cy="2866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Пусть дана строка (образец) </a:t>
            </a:r>
            <a:r>
              <a:rPr lang="en-US" b="1" dirty="0"/>
              <a:t>s</a:t>
            </a:r>
            <a:r>
              <a:rPr lang="ru-RU" b="1" dirty="0"/>
              <a:t>[1..</a:t>
            </a:r>
            <a:r>
              <a:rPr lang="en-US" b="1" dirty="0"/>
              <a:t>m</a:t>
            </a:r>
            <a:r>
              <a:rPr lang="ru-RU" b="1" dirty="0"/>
              <a:t>] </a:t>
            </a:r>
          </a:p>
          <a:p>
            <a:pPr marL="0" indent="0">
              <a:buNone/>
            </a:pPr>
            <a:r>
              <a:rPr lang="ru-RU" dirty="0"/>
              <a:t>Требуется вычислить для неё </a:t>
            </a:r>
            <a:r>
              <a:rPr lang="ru-RU" b="1" dirty="0"/>
              <a:t>префикс-функцию</a:t>
            </a:r>
            <a:r>
              <a:rPr lang="ru-RU" dirty="0"/>
              <a:t>, т.е. массив (</a:t>
            </a:r>
            <a:r>
              <a:rPr lang="ru-RU" b="1" dirty="0"/>
              <a:t>вектор</a:t>
            </a:r>
            <a:r>
              <a:rPr lang="ru-RU" dirty="0"/>
              <a:t>) чисел </a:t>
            </a:r>
            <a:r>
              <a:rPr lang="el-GR" b="1" dirty="0"/>
              <a:t>π</a:t>
            </a:r>
            <a:r>
              <a:rPr lang="ru-RU" b="1" dirty="0"/>
              <a:t>[1..</a:t>
            </a:r>
            <a:r>
              <a:rPr lang="en-US" b="1" dirty="0"/>
              <a:t>m</a:t>
            </a:r>
            <a:r>
              <a:rPr lang="ru-RU" b="1" dirty="0"/>
              <a:t>]</a:t>
            </a:r>
            <a:r>
              <a:rPr lang="ru-RU" dirty="0"/>
              <a:t>, где: </a:t>
            </a:r>
          </a:p>
          <a:p>
            <a:r>
              <a:rPr lang="el-GR" b="1" dirty="0"/>
              <a:t>π</a:t>
            </a:r>
            <a:r>
              <a:rPr lang="ru-RU" b="1" dirty="0"/>
              <a:t>[i] </a:t>
            </a:r>
            <a:r>
              <a:rPr lang="ru-RU" dirty="0"/>
              <a:t>определяется как </a:t>
            </a:r>
            <a:r>
              <a:rPr lang="ru-RU" b="1" dirty="0"/>
              <a:t>наибольшая</a:t>
            </a:r>
            <a:r>
              <a:rPr lang="ru-RU" dirty="0"/>
              <a:t> длина собственного суффикса подстроки </a:t>
            </a:r>
            <a:r>
              <a:rPr lang="en-US" b="1" dirty="0"/>
              <a:t>s</a:t>
            </a:r>
            <a:r>
              <a:rPr lang="ru-RU" b="1" dirty="0"/>
              <a:t>[1..i]</a:t>
            </a:r>
            <a:r>
              <a:rPr lang="ru-RU" dirty="0"/>
              <a:t>, совпадающего с её префиксом </a:t>
            </a:r>
          </a:p>
          <a:p>
            <a:r>
              <a:rPr lang="ru-RU" dirty="0"/>
              <a:t>В частности, значение </a:t>
            </a:r>
            <a:r>
              <a:rPr lang="el-GR" b="1" dirty="0"/>
              <a:t>π</a:t>
            </a:r>
            <a:r>
              <a:rPr lang="ru-RU" b="1" dirty="0"/>
              <a:t>[1] </a:t>
            </a:r>
            <a:r>
              <a:rPr lang="ru-RU" dirty="0"/>
              <a:t>полагается равным 0.</a:t>
            </a: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D64C13-395D-4720-BCB3-374A06F02B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5870" y="4827009"/>
            <a:ext cx="5392259" cy="10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1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265"/>
    </mc:Choice>
    <mc:Fallback xmlns="">
      <p:transition spd="slow" advTm="147265"/>
    </mc:Fallback>
  </mc:AlternateContent>
  <p:extLst>
    <p:ext uri="{3A86A75C-4F4B-4683-9AE1-C65F6400EC91}">
      <p14:laserTraceLst xmlns:p14="http://schemas.microsoft.com/office/powerpoint/2010/main">
        <p14:tracePtLst>
          <p14:tracePt t="633" x="8624888" y="2914650"/>
          <p14:tracePt t="644" x="8285163" y="2846388"/>
          <p14:tracePt t="655" x="7886700" y="2727325"/>
          <p14:tracePt t="666" x="7402513" y="2625725"/>
          <p14:tracePt t="678" x="6858000" y="2506663"/>
          <p14:tracePt t="689" x="6288088" y="2379663"/>
          <p14:tracePt t="700" x="5838825" y="2278063"/>
          <p14:tracePt t="711" x="5472113" y="2227263"/>
          <p14:tracePt t="723" x="5167313" y="2174875"/>
          <p14:tracePt t="734" x="4946650" y="2124075"/>
          <p14:tracePt t="745" x="4802188" y="2108200"/>
          <p14:tracePt t="756" x="4683125" y="2073275"/>
          <p14:tracePt t="768" x="4597400" y="2047875"/>
          <p14:tracePt t="779" x="4495800" y="2022475"/>
          <p14:tracePt t="790" x="4384675" y="2014538"/>
          <p14:tracePt t="801" x="4265613" y="2005013"/>
          <p14:tracePt t="813" x="4164013" y="1989138"/>
          <p14:tracePt t="825" x="4070350" y="1989138"/>
          <p14:tracePt t="835" x="3968750" y="1989138"/>
          <p14:tracePt t="846" x="3857625" y="1979613"/>
          <p14:tracePt t="858" x="3773488" y="1979613"/>
          <p14:tracePt t="869" x="3687763" y="1979613"/>
          <p14:tracePt t="880" x="3671888" y="1971675"/>
          <p14:tracePt t="894" x="3662363" y="1963738"/>
          <p14:tracePt t="903" x="3654425" y="1963738"/>
          <p14:tracePt t="925" x="3629025" y="1954213"/>
          <p14:tracePt t="937" x="3594100" y="1946275"/>
          <p14:tracePt t="948" x="3552825" y="1938338"/>
          <p14:tracePt t="959" x="3527425" y="1928813"/>
          <p14:tracePt t="970" x="3484563" y="1920875"/>
          <p14:tracePt t="981" x="3416300" y="1911350"/>
          <p14:tracePt t="993" x="3340100" y="1895475"/>
          <p14:tracePt t="1004" x="3279775" y="1885950"/>
          <p14:tracePt t="1026" x="3246438" y="1878013"/>
          <p14:tracePt t="1038" x="3228975" y="1878013"/>
          <p14:tracePt t="1083" x="3203575" y="1870075"/>
          <p14:tracePt t="1094" x="3203575" y="1860550"/>
          <p14:tracePt t="1105" x="3186113" y="1860550"/>
          <p14:tracePt t="1117" x="3178175" y="1852613"/>
          <p14:tracePt t="1128" x="3160713" y="1844675"/>
          <p14:tracePt t="1139" x="3127375" y="1827213"/>
          <p14:tracePt t="1150" x="3076575" y="1801813"/>
          <p14:tracePt t="1161" x="3033713" y="1784350"/>
          <p14:tracePt t="1173" x="3025775" y="1784350"/>
          <p14:tracePt t="1217" x="3016250" y="1784350"/>
          <p14:tracePt t="1228" x="3008313" y="1784350"/>
          <p14:tracePt t="1892" x="3000375" y="1784350"/>
          <p14:tracePt t="1937" x="3000375" y="1766888"/>
          <p14:tracePt t="1939" x="3008313" y="1758950"/>
          <p14:tracePt t="1960" x="3016250" y="1758950"/>
          <p14:tracePt t="1971" x="3033713" y="1751013"/>
          <p14:tracePt t="1983" x="3041650" y="1733550"/>
          <p14:tracePt t="1994" x="3101975" y="1674813"/>
          <p14:tracePt t="2005" x="3127375" y="1657350"/>
          <p14:tracePt t="2017" x="3178175" y="1597025"/>
          <p14:tracePt t="2028" x="3246438" y="1512888"/>
          <p14:tracePt t="2039" x="3297238" y="1427163"/>
          <p14:tracePt t="2050" x="3340100" y="1343025"/>
          <p14:tracePt t="2061" x="3382963" y="1249363"/>
          <p14:tracePt t="2074" x="3424238" y="1173163"/>
          <p14:tracePt t="2084" x="3467100" y="1112838"/>
          <p14:tracePt t="2095" x="3509963" y="1044575"/>
          <p14:tracePt t="2107" x="3552825" y="1011238"/>
          <p14:tracePt t="2118" x="3578225" y="968375"/>
          <p14:tracePt t="2129" x="3586163" y="968375"/>
          <p14:tracePt t="2141" x="3603625" y="960438"/>
          <p14:tracePt t="2151" x="3603625" y="952500"/>
          <p14:tracePt t="2163" x="3603625" y="935038"/>
          <p14:tracePt t="2185" x="3603625" y="925513"/>
          <p14:tracePt t="2196" x="3603625" y="917575"/>
          <p14:tracePt t="2208" x="3603625" y="909638"/>
          <p14:tracePt t="2219" x="3603625" y="900113"/>
          <p14:tracePt t="2230" x="3603625" y="892175"/>
          <p14:tracePt t="2253" x="3603625" y="884238"/>
          <p14:tracePt t="2264" x="3603625" y="874713"/>
          <p14:tracePt t="2275" x="3603625" y="866775"/>
          <p14:tracePt t="2286" x="3603625" y="823913"/>
          <p14:tracePt t="2298" x="3619500" y="773113"/>
          <p14:tracePt t="2309" x="3629025" y="739775"/>
          <p14:tracePt t="2320" x="3629025" y="704850"/>
          <p14:tracePt t="2331" x="3629025" y="679450"/>
          <p14:tracePt t="2343" x="3629025" y="646113"/>
          <p14:tracePt t="2354" x="3603625" y="603250"/>
          <p14:tracePt t="2365" x="3560763" y="569913"/>
          <p14:tracePt t="2465" x="3560763" y="560388"/>
          <p14:tracePt t="2467" x="3552825" y="552450"/>
          <p14:tracePt t="2478" x="3543300" y="552450"/>
          <p14:tracePt t="2489" x="3543300" y="544513"/>
          <p14:tracePt t="2500" x="3535363" y="534988"/>
          <p14:tracePt t="2523" x="3535363" y="527050"/>
          <p14:tracePt t="2544" x="3535363" y="519113"/>
          <p14:tracePt t="2556" x="3535363" y="509588"/>
          <p14:tracePt t="2568" x="3543300" y="501650"/>
          <p14:tracePt t="2579" x="3552825" y="492125"/>
          <p14:tracePt t="2590" x="3560763" y="492125"/>
          <p14:tracePt t="2601" x="3568700" y="484188"/>
          <p14:tracePt t="2613" x="3578225" y="476250"/>
          <p14:tracePt t="2668" x="3578225" y="466725"/>
          <p14:tracePt t="2690" x="3586163" y="466725"/>
          <p14:tracePt t="2769" x="3594100" y="466725"/>
          <p14:tracePt t="2803" x="3603625" y="466725"/>
          <p14:tracePt t="2915" x="3611563" y="466725"/>
          <p14:tracePt t="3005" x="3619500" y="466725"/>
          <p14:tracePt t="3007" x="3629025" y="466725"/>
          <p14:tracePt t="3028" x="3636963" y="466725"/>
          <p14:tracePt t="3039" x="3646488" y="466725"/>
          <p14:tracePt t="3040" x="3646488" y="476250"/>
          <p14:tracePt t="3163" x="3662363" y="476250"/>
          <p14:tracePt t="3164" x="3679825" y="492125"/>
          <p14:tracePt t="3545" x="3687763" y="492125"/>
          <p14:tracePt t="16597" x="3619500" y="569913"/>
          <p14:tracePt t="16607" x="3611563" y="595313"/>
          <p14:tracePt t="16608" x="3586163" y="620713"/>
          <p14:tracePt t="16619" x="3527425" y="696913"/>
          <p14:tracePt t="16630" x="3467100" y="798513"/>
          <p14:tracePt t="16641" x="3348038" y="1079500"/>
          <p14:tracePt t="16798" x="3340100" y="1087438"/>
          <p14:tracePt t="16809" x="3330575" y="1087438"/>
          <p14:tracePt t="16811" x="3305175" y="1096963"/>
          <p14:tracePt t="16822" x="3297238" y="1096963"/>
          <p14:tracePt t="16833" x="3263900" y="1096963"/>
          <p14:tracePt t="16844" x="3228975" y="1096963"/>
          <p14:tracePt t="16855" x="3152775" y="1112838"/>
          <p14:tracePt t="16878" x="2795588" y="1189038"/>
          <p14:tracePt t="16889" x="2532063" y="1274763"/>
          <p14:tracePt t="16900" x="2354263" y="1325563"/>
          <p14:tracePt t="16912" x="2227263" y="1385888"/>
          <p14:tracePt t="16923" x="2149475" y="1419225"/>
          <p14:tracePt t="16934" x="2133600" y="1436688"/>
          <p14:tracePt t="16946" x="2133600" y="1444625"/>
          <p14:tracePt t="16957" x="2124075" y="1487488"/>
          <p14:tracePt t="16971" x="2124075" y="1520825"/>
          <p14:tracePt t="16979" x="2124075" y="1555750"/>
          <p14:tracePt t="16990" x="2124075" y="1597025"/>
          <p14:tracePt t="17002" x="2124075" y="1657350"/>
          <p14:tracePt t="17013" x="2149475" y="1716088"/>
          <p14:tracePt t="17024" x="2174875" y="1766888"/>
          <p14:tracePt t="17035" x="2192338" y="1801813"/>
          <p14:tracePt t="17047" x="2209800" y="1835150"/>
          <p14:tracePt t="17058" x="2217738" y="1852613"/>
          <p14:tracePt t="17069" x="2217738" y="1870075"/>
          <p14:tracePt t="17092" x="2235200" y="1895475"/>
          <p14:tracePt t="17103" x="2243138" y="1903413"/>
          <p14:tracePt t="17114" x="2260600" y="1938338"/>
          <p14:tracePt t="17125" x="2278063" y="2005013"/>
          <p14:tracePt t="17137" x="2311400" y="2047875"/>
          <p14:tracePt t="17148" x="2328863" y="2090738"/>
          <p14:tracePt t="17159" x="2344738" y="2124075"/>
          <p14:tracePt t="17170" x="2362200" y="2159000"/>
          <p14:tracePt t="17182" x="2379663" y="2192338"/>
          <p14:tracePt t="17194" x="2405063" y="2227263"/>
          <p14:tracePt t="17204" x="2413000" y="2235200"/>
          <p14:tracePt t="17304" x="2422525" y="2235200"/>
          <p14:tracePt t="17305" x="2430463" y="2227263"/>
          <p14:tracePt t="17317" x="2455863" y="2227263"/>
          <p14:tracePt t="17328" x="2481263" y="2217738"/>
          <p14:tracePt t="17339" x="2489200" y="2217738"/>
          <p14:tracePt t="17350" x="2532063" y="2217738"/>
          <p14:tracePt t="17362" x="2549525" y="2217738"/>
          <p14:tracePt t="17373" x="2574925" y="2209800"/>
          <p14:tracePt t="17384" x="2592388" y="2209800"/>
          <p14:tracePt t="17451" x="2592388" y="2217738"/>
          <p14:tracePt t="17463" x="2592388" y="2227263"/>
          <p14:tracePt t="17474" x="2592388" y="2235200"/>
          <p14:tracePt t="17485" x="2592388" y="2243138"/>
          <p14:tracePt t="17496" x="2592388" y="2260600"/>
          <p14:tracePt t="17508" x="2617788" y="2286000"/>
          <p14:tracePt t="17519" x="2643188" y="2311400"/>
          <p14:tracePt t="17530" x="2686050" y="2319338"/>
          <p14:tracePt t="17542" x="2719388" y="2319338"/>
          <p14:tracePt t="17553" x="2744788" y="2319338"/>
          <p14:tracePt t="17564" x="2762250" y="2311400"/>
          <p14:tracePt t="17575" x="2770188" y="2303463"/>
          <p14:tracePt t="17587" x="2787650" y="2293938"/>
          <p14:tracePt t="17598" x="2820988" y="2278063"/>
          <p14:tracePt t="17610" x="2881313" y="2268538"/>
          <p14:tracePt t="17620" x="2914650" y="2268538"/>
          <p14:tracePt t="17632" x="2965450" y="2260600"/>
          <p14:tracePt t="17643" x="2990850" y="2252663"/>
          <p14:tracePt t="17654" x="3000375" y="2252663"/>
          <p14:tracePt t="17665" x="3000375" y="2243138"/>
          <p14:tracePt t="17677" x="3000375" y="2235200"/>
          <p14:tracePt t="17688" x="3000375" y="2227263"/>
          <p14:tracePt t="17699" x="3000375" y="2217738"/>
          <p14:tracePt t="17710" x="3000375" y="2209800"/>
          <p14:tracePt t="17733" x="3000375" y="2200275"/>
          <p14:tracePt t="17755" x="3000375" y="2184400"/>
          <p14:tracePt t="17767" x="3000375" y="2149475"/>
          <p14:tracePt t="17778" x="3000375" y="2116138"/>
          <p14:tracePt t="17789" x="3000375" y="2082800"/>
          <p14:tracePt t="17800" x="3000375" y="2073275"/>
          <p14:tracePt t="17812" x="2982913" y="2055813"/>
          <p14:tracePt t="17823" x="2982913" y="2047875"/>
          <p14:tracePt t="17834" x="2974975" y="2030413"/>
          <p14:tracePt t="17845" x="2965450" y="2022475"/>
          <p14:tracePt t="17856" x="2957513" y="2005013"/>
          <p14:tracePt t="17868" x="2957513" y="1997075"/>
          <p14:tracePt t="17879" x="2949575" y="1997075"/>
          <p14:tracePt t="17890" x="2932113" y="1979613"/>
          <p14:tracePt t="17902" x="2932113" y="1971675"/>
          <p14:tracePt t="17913" x="2914650" y="1963738"/>
          <p14:tracePt t="17924" x="2906713" y="1954213"/>
          <p14:tracePt t="17947" x="2881313" y="1938338"/>
          <p14:tracePt t="17958" x="2863850" y="1928813"/>
          <p14:tracePt t="17969" x="2855913" y="1928813"/>
          <p14:tracePt t="17980" x="2846388" y="1928813"/>
          <p14:tracePt t="17992" x="2838450" y="1928813"/>
          <p14:tracePt t="18024" x="2830513" y="1928813"/>
          <p14:tracePt t="18035" x="2820988" y="1928813"/>
          <p14:tracePt t="18048" x="2813050" y="1928813"/>
          <p14:tracePt t="18070" x="2805113" y="1928813"/>
          <p14:tracePt t="18082" x="2795588" y="1928813"/>
          <p14:tracePt t="18093" x="2787650" y="1928813"/>
          <p14:tracePt t="18104" x="2752725" y="1928813"/>
          <p14:tracePt t="18115" x="2719388" y="1954213"/>
          <p14:tracePt t="18127" x="2693988" y="1971675"/>
          <p14:tracePt t="18138" x="2676525" y="1989138"/>
          <p14:tracePt t="18149" x="2651125" y="2030413"/>
          <p14:tracePt t="18161" x="2643188" y="2047875"/>
          <p14:tracePt t="18172" x="2633663" y="2047875"/>
          <p14:tracePt t="18183" x="2633663" y="2065338"/>
          <p14:tracePt t="18194" x="2633663" y="2073275"/>
          <p14:tracePt t="18217" x="2633663" y="2082800"/>
          <p14:tracePt t="18228" x="2633663" y="2108200"/>
          <p14:tracePt t="18239" x="2633663" y="2116138"/>
          <p14:tracePt t="18250" x="2633663" y="2141538"/>
          <p14:tracePt t="18262" x="2633663" y="2159000"/>
          <p14:tracePt t="18273" x="2643188" y="2166938"/>
          <p14:tracePt t="18284" x="2660650" y="2184400"/>
          <p14:tracePt t="18295" x="2668588" y="2192338"/>
          <p14:tracePt t="18307" x="2676525" y="2200275"/>
          <p14:tracePt t="18318" x="2727325" y="2235200"/>
          <p14:tracePt t="18329" x="2744788" y="2243138"/>
          <p14:tracePt t="18340" x="2778125" y="2260600"/>
          <p14:tracePt t="18352" x="2813050" y="2278063"/>
          <p14:tracePt t="18363" x="2830513" y="2278063"/>
          <p14:tracePt t="18374" x="2863850" y="2286000"/>
          <p14:tracePt t="18385" x="2922588" y="2286000"/>
          <p14:tracePt t="18397" x="2940050" y="2286000"/>
          <p14:tracePt t="18408" x="2974975" y="2286000"/>
          <p14:tracePt t="18419" x="2990850" y="2286000"/>
          <p14:tracePt t="18442" x="3016250" y="2286000"/>
          <p14:tracePt t="18453" x="3025775" y="2286000"/>
          <p14:tracePt t="18564" x="3033713" y="2286000"/>
          <p14:tracePt t="18575" x="3033713" y="2278063"/>
          <p14:tracePt t="18598" x="3033713" y="2268538"/>
          <p14:tracePt t="18599" x="3025775" y="2268538"/>
          <p14:tracePt t="18610" x="3016250" y="2260600"/>
          <p14:tracePt t="18768" x="3033713" y="2260600"/>
          <p14:tracePt t="18779" x="3041650" y="2260600"/>
          <p14:tracePt t="18790" x="3076575" y="2260600"/>
          <p14:tracePt t="18802" x="3084513" y="2260600"/>
          <p14:tracePt t="18813" x="3109913" y="2260600"/>
          <p14:tracePt t="18824" x="3160713" y="2260600"/>
          <p14:tracePt t="18835" x="3254375" y="2260600"/>
          <p14:tracePt t="18847" x="3340100" y="2260600"/>
          <p14:tracePt t="18858" x="3390900" y="2260600"/>
          <p14:tracePt t="18869" x="3398838" y="2260600"/>
          <p14:tracePt t="18902" x="3416300" y="2260600"/>
          <p14:tracePt t="18925" x="3433763" y="2260600"/>
          <p14:tracePt t="18948" x="3441700" y="2260600"/>
          <p14:tracePt t="18959" x="3449638" y="2260600"/>
          <p14:tracePt t="18970" x="3459163" y="2260600"/>
          <p14:tracePt t="18993" x="3467100" y="2260600"/>
          <p14:tracePt t="19004" x="3484563" y="2243138"/>
          <p14:tracePt t="19027" x="3502025" y="2227263"/>
          <p14:tracePt t="19038" x="3527425" y="2209800"/>
          <p14:tracePt t="19049" x="3552825" y="2192338"/>
          <p14:tracePt t="19060" x="3568700" y="2174875"/>
          <p14:tracePt t="19072" x="3594100" y="2166938"/>
          <p14:tracePt t="19083" x="3629025" y="2149475"/>
          <p14:tracePt t="19094" x="3679825" y="2124075"/>
          <p14:tracePt t="19105" x="3713163" y="2116138"/>
          <p14:tracePt t="19117" x="3756025" y="2108200"/>
          <p14:tracePt t="19128" x="3790950" y="2090738"/>
          <p14:tracePt t="19139" x="3824288" y="2073275"/>
          <p14:tracePt t="19150" x="3857625" y="2073275"/>
          <p14:tracePt t="19162" x="3892550" y="2055813"/>
          <p14:tracePt t="19173" x="3925888" y="2047875"/>
          <p14:tracePt t="19184" x="3943350" y="2047875"/>
          <p14:tracePt t="19195" x="3951288" y="2047875"/>
          <p14:tracePt t="19206" x="3960813" y="2039938"/>
          <p14:tracePt t="19229" x="3960813" y="2022475"/>
          <p14:tracePt t="19252" x="3951288" y="2014538"/>
          <p14:tracePt t="19263" x="3943350" y="1997075"/>
          <p14:tracePt t="19274" x="3935413" y="1989138"/>
          <p14:tracePt t="19285" x="3925888" y="1989138"/>
          <p14:tracePt t="19297" x="3925888" y="1979613"/>
          <p14:tracePt t="19309" x="3917950" y="1971675"/>
          <p14:tracePt t="19319" x="3900488" y="1963738"/>
          <p14:tracePt t="19330" x="3892550" y="1954213"/>
          <p14:tracePt t="19342" x="3867150" y="1928813"/>
          <p14:tracePt t="19353" x="3816350" y="1903413"/>
          <p14:tracePt t="19364" x="3781425" y="1878013"/>
          <p14:tracePt t="19375" x="3748088" y="1860550"/>
          <p14:tracePt t="19387" x="3722688" y="1860550"/>
          <p14:tracePt t="19398" x="3679825" y="1852613"/>
          <p14:tracePt t="19409" x="3629025" y="1844675"/>
          <p14:tracePt t="19420" x="3560763" y="1835150"/>
          <p14:tracePt t="19432" x="3517900" y="1835150"/>
          <p14:tracePt t="19443" x="3475038" y="1835150"/>
          <p14:tracePt t="19454" x="3416300" y="1835150"/>
          <p14:tracePt t="19465" x="3382963" y="1835150"/>
          <p14:tracePt t="19477" x="3348038" y="1835150"/>
          <p14:tracePt t="19488" x="3305175" y="1835150"/>
          <p14:tracePt t="19499" x="3279775" y="1835150"/>
          <p14:tracePt t="19510" x="3246438" y="1835150"/>
          <p14:tracePt t="19521" x="3211513" y="1835150"/>
          <p14:tracePt t="19533" x="3178175" y="1835150"/>
          <p14:tracePt t="19544" x="3135313" y="1835150"/>
          <p14:tracePt t="19555" x="3109913" y="1835150"/>
          <p14:tracePt t="19567" x="3084513" y="1835150"/>
          <p14:tracePt t="19578" x="3067050" y="1835150"/>
          <p14:tracePt t="19600" x="3051175" y="1835150"/>
          <p14:tracePt t="19612" x="3041650" y="1835150"/>
          <p14:tracePt t="19623" x="3041650" y="1844675"/>
          <p14:tracePt t="19645" x="3033713" y="1844675"/>
          <p14:tracePt t="19657" x="3025775" y="1852613"/>
          <p14:tracePt t="19668" x="3025775" y="1870075"/>
          <p14:tracePt t="19679" x="2990850" y="1895475"/>
          <p14:tracePt t="19690" x="2982913" y="1903413"/>
          <p14:tracePt t="19702" x="2965450" y="1938338"/>
          <p14:tracePt t="19713" x="2949575" y="1979613"/>
          <p14:tracePt t="19725" x="2949575" y="2005013"/>
          <p14:tracePt t="19746" x="2940050" y="2030413"/>
          <p14:tracePt t="19758" x="2940050" y="2055813"/>
          <p14:tracePt t="19769" x="2940050" y="2082800"/>
          <p14:tracePt t="19780" x="2940050" y="2116138"/>
          <p14:tracePt t="19792" x="2940050" y="2149475"/>
          <p14:tracePt t="19803" x="2940050" y="2184400"/>
          <p14:tracePt t="19814" x="2949575" y="2192338"/>
          <p14:tracePt t="19825" x="2957513" y="2217738"/>
          <p14:tracePt t="19837" x="2965450" y="2243138"/>
          <p14:tracePt t="19848" x="2974975" y="2252663"/>
          <p14:tracePt t="19870" x="2990850" y="2268538"/>
          <p14:tracePt t="19882" x="3000375" y="2278063"/>
          <p14:tracePt t="19904" x="3008313" y="2278063"/>
          <p14:tracePt t="19915" x="3025775" y="2278063"/>
          <p14:tracePt t="19926" x="3041650" y="2286000"/>
          <p14:tracePt t="19938" x="3067050" y="2293938"/>
          <p14:tracePt t="19949" x="3101975" y="2303463"/>
          <p14:tracePt t="19961" x="3160713" y="2328863"/>
          <p14:tracePt t="19972" x="3195638" y="2328863"/>
          <p14:tracePt t="19983" x="3228975" y="2336800"/>
          <p14:tracePt t="19994" x="3271838" y="2336800"/>
          <p14:tracePt t="20005" x="3305175" y="2336800"/>
          <p14:tracePt t="20017" x="3322638" y="2336800"/>
          <p14:tracePt t="20028" x="3348038" y="2336800"/>
          <p14:tracePt t="20039" x="3382963" y="2336800"/>
          <p14:tracePt t="20050" x="3433763" y="2336800"/>
          <p14:tracePt t="20074" x="3535363" y="2336800"/>
          <p14:tracePt t="20084" x="3568700" y="2336800"/>
          <p14:tracePt t="20095" x="3594100" y="2336800"/>
          <p14:tracePt t="20107" x="3654425" y="2336800"/>
          <p14:tracePt t="20118" x="3697288" y="2336800"/>
          <p14:tracePt t="20129" x="3730625" y="2336800"/>
          <p14:tracePt t="20141" x="3738563" y="2328863"/>
          <p14:tracePt t="20152" x="3748088" y="2319338"/>
          <p14:tracePt t="20173" x="3748088" y="2311400"/>
          <p14:tracePt t="20185" x="3756025" y="2303463"/>
          <p14:tracePt t="20218" x="3756025" y="2293938"/>
          <p14:tracePt t="20219" x="3763963" y="2286000"/>
          <p14:tracePt t="20253" x="3790950" y="2268538"/>
          <p14:tracePt t="20264" x="3798888" y="2260600"/>
          <p14:tracePt t="20287" x="3806825" y="2260600"/>
          <p14:tracePt t="20298" x="3816350" y="2252663"/>
          <p14:tracePt t="20309" x="3816350" y="2243138"/>
          <p14:tracePt t="20320" x="3824288" y="2235200"/>
          <p14:tracePt t="20332" x="3832225" y="2217738"/>
          <p14:tracePt t="20343" x="3832225" y="2209800"/>
          <p14:tracePt t="20354" x="3832225" y="2200275"/>
          <p14:tracePt t="20376" x="3832225" y="2192338"/>
          <p14:tracePt t="20870" x="3832225" y="2184400"/>
          <p14:tracePt t="21490" x="3841750" y="2184400"/>
          <p14:tracePt t="21491" x="3849688" y="2192338"/>
          <p14:tracePt t="21513" x="3857625" y="2192338"/>
          <p14:tracePt t="21995" x="3883025" y="2192338"/>
          <p14:tracePt t="21997" x="3900488" y="2192338"/>
          <p14:tracePt t="22008" x="3908425" y="2192338"/>
          <p14:tracePt t="22019" x="3935413" y="2192338"/>
          <p14:tracePt t="22030" x="3951288" y="2200275"/>
          <p14:tracePt t="22042" x="4002088" y="2200275"/>
          <p14:tracePt t="22053" x="4113213" y="2200275"/>
          <p14:tracePt t="22064" x="4275138" y="2200275"/>
          <p14:tracePt t="22075" x="4427538" y="2200275"/>
          <p14:tracePt t="22087" x="4597400" y="2200275"/>
          <p14:tracePt t="22098" x="4749800" y="2200275"/>
          <p14:tracePt t="22109" x="4903788" y="2200275"/>
          <p14:tracePt t="22120" x="5030788" y="2200275"/>
          <p14:tracePt t="22132" x="5157788" y="2200275"/>
          <p14:tracePt t="22143" x="5286375" y="2200275"/>
          <p14:tracePt t="22154" x="5413375" y="2200275"/>
          <p14:tracePt t="22165" x="5549900" y="2200275"/>
          <p14:tracePt t="22177" x="5694363" y="2200275"/>
          <p14:tracePt t="22188" x="5864225" y="2200275"/>
          <p14:tracePt t="22199" x="6067425" y="2200275"/>
          <p14:tracePt t="22210" x="6246813" y="2200275"/>
          <p14:tracePt t="22222" x="6450013" y="2200275"/>
          <p14:tracePt t="22244" x="6654800" y="2200275"/>
          <p14:tracePt t="22256" x="6824663" y="2200275"/>
          <p14:tracePt t="22267" x="6985000" y="2200275"/>
          <p14:tracePt t="22278" x="7215188" y="2200275"/>
          <p14:tracePt t="22289" x="7367588" y="2200275"/>
          <p14:tracePt t="22300" x="7486650" y="2200275"/>
          <p14:tracePt t="22312" x="7572375" y="2200275"/>
          <p14:tracePt t="22323" x="7639050" y="2200275"/>
          <p14:tracePt t="22334" x="7716838" y="2200275"/>
          <p14:tracePt t="22345" x="7758113" y="2200275"/>
          <p14:tracePt t="22357" x="7783513" y="2200275"/>
          <p14:tracePt t="22368" x="7800975" y="2200275"/>
          <p14:tracePt t="22379" x="7835900" y="2184400"/>
          <p14:tracePt t="22390" x="7851775" y="2149475"/>
          <p14:tracePt t="22401" x="7851775" y="2133600"/>
          <p14:tracePt t="22435" x="7826375" y="2141538"/>
          <p14:tracePt t="22447" x="7843838" y="2141538"/>
          <p14:tracePt t="22458" x="7851775" y="2133600"/>
          <p14:tracePt t="22536" x="7835900" y="2133600"/>
          <p14:tracePt t="22548" x="7826375" y="2149475"/>
          <p14:tracePt t="22559" x="7826375" y="2124075"/>
          <p14:tracePt t="22570" x="7826375" y="2108200"/>
          <p14:tracePt t="22582" x="7818438" y="2098675"/>
          <p14:tracePt t="22593" x="7800975" y="2108200"/>
          <p14:tracePt t="22615" x="7793038" y="2108200"/>
          <p14:tracePt t="22627" x="7783513" y="2116138"/>
          <p14:tracePt t="22648" x="7775575" y="2124075"/>
          <p14:tracePt t="22649" x="7775575" y="2133600"/>
          <p14:tracePt t="22660" x="7783513" y="2133600"/>
          <p14:tracePt t="22672" x="7793038" y="2133600"/>
          <p14:tracePt t="22683" x="7810500" y="2133600"/>
          <p14:tracePt t="22694" x="7835900" y="2141538"/>
          <p14:tracePt t="22705" x="7861300" y="2141538"/>
          <p14:tracePt t="22717" x="7894638" y="2159000"/>
          <p14:tracePt t="22728" x="7920038" y="2174875"/>
          <p14:tracePt t="22739" x="7927975" y="2184400"/>
          <p14:tracePt t="22750" x="7945438" y="2184400"/>
          <p14:tracePt t="22762" x="7954963" y="2192338"/>
          <p14:tracePt t="22773" x="7988300" y="2200275"/>
          <p14:tracePt t="22784" x="8021638" y="2227263"/>
          <p14:tracePt t="22795" x="8047038" y="2243138"/>
          <p14:tracePt t="22807" x="8074025" y="2268538"/>
          <p14:tracePt t="22818" x="8099425" y="2278063"/>
          <p14:tracePt t="22829" x="8140700" y="2293938"/>
          <p14:tracePt t="22840" x="8218488" y="2319338"/>
          <p14:tracePt t="22863" x="8320088" y="2336800"/>
          <p14:tracePt t="22874" x="8429625" y="2362200"/>
          <p14:tracePt t="22885" x="8548688" y="2371725"/>
          <p14:tracePt t="22896" x="8677275" y="2387600"/>
          <p14:tracePt t="22908" x="8743950" y="2397125"/>
          <p14:tracePt t="22940" x="8753475" y="2397125"/>
          <p14:tracePt t="22997" x="8753475" y="2405063"/>
          <p14:tracePt t="22998" x="8753475" y="2413000"/>
          <p14:tracePt t="23009" x="8743950" y="2413000"/>
          <p14:tracePt t="23020" x="8702675" y="2422525"/>
          <p14:tracePt t="23032" x="8685213" y="2430463"/>
          <p14:tracePt t="23043" x="8651875" y="2430463"/>
          <p14:tracePt t="23055" x="8548688" y="2430463"/>
          <p14:tracePt t="23065" x="8378825" y="2430463"/>
          <p14:tracePt t="23076" x="8115300" y="2430463"/>
          <p14:tracePt t="23089" x="7851775" y="2430463"/>
          <p14:tracePt t="23099" x="7623175" y="2430463"/>
          <p14:tracePt t="23110" x="7418388" y="2430463"/>
          <p14:tracePt t="23122" x="7248525" y="2430463"/>
          <p14:tracePt t="23133" x="7070725" y="2430463"/>
          <p14:tracePt t="23144" x="6865938" y="2430463"/>
          <p14:tracePt t="23155" x="6602413" y="2430463"/>
          <p14:tracePt t="23167" x="6288088" y="2430463"/>
          <p14:tracePt t="23178" x="5940425" y="2430463"/>
          <p14:tracePt t="23189" x="5616575" y="2447925"/>
          <p14:tracePt t="23200" x="5345113" y="2463800"/>
          <p14:tracePt t="23212" x="5106988" y="2481263"/>
          <p14:tracePt t="23223" x="4979988" y="2481263"/>
          <p14:tracePt t="23234" x="4852988" y="2489200"/>
          <p14:tracePt t="23245" x="4767263" y="2489200"/>
          <p14:tracePt t="23257" x="4673600" y="2489200"/>
          <p14:tracePt t="23268" x="4572000" y="2506663"/>
          <p14:tracePt t="23279" x="4470400" y="2506663"/>
          <p14:tracePt t="23290" x="4384675" y="2506663"/>
          <p14:tracePt t="23301" x="4291013" y="2506663"/>
          <p14:tracePt t="23313" x="4197350" y="2506663"/>
          <p14:tracePt t="23324" x="4130675" y="2506663"/>
          <p14:tracePt t="23335" x="4062413" y="2506663"/>
          <p14:tracePt t="23347" x="4002088" y="2506663"/>
          <p14:tracePt t="23358" x="3960813" y="2506663"/>
          <p14:tracePt t="23369" x="3900488" y="2516188"/>
          <p14:tracePt t="23380" x="3849688" y="2524125"/>
          <p14:tracePt t="23392" x="3806825" y="2532063"/>
          <p14:tracePt t="23403" x="3748088" y="2541588"/>
          <p14:tracePt t="23414" x="3687763" y="2549525"/>
          <p14:tracePt t="23425" x="3636963" y="2557463"/>
          <p14:tracePt t="23436" x="3594100" y="2566988"/>
          <p14:tracePt t="23448" x="3535363" y="2582863"/>
          <p14:tracePt t="23459" x="3492500" y="2582863"/>
          <p14:tracePt t="23470" x="3459163" y="2582863"/>
          <p14:tracePt t="23482" x="3416300" y="2582863"/>
          <p14:tracePt t="23493" x="3382963" y="2592388"/>
          <p14:tracePt t="23505" x="3373438" y="2592388"/>
          <p14:tracePt t="23515" x="3348038" y="2592388"/>
          <p14:tracePt t="23527" x="3330575" y="2592388"/>
          <p14:tracePt t="23538" x="3314700" y="2592388"/>
          <p14:tracePt t="23549" x="3289300" y="2592388"/>
          <p14:tracePt t="23560" x="3271838" y="2592388"/>
          <p14:tracePt t="23571" x="3246438" y="2592388"/>
          <p14:tracePt t="23583" x="3195638" y="2582863"/>
          <p14:tracePt t="23594" x="3160713" y="2574925"/>
          <p14:tracePt t="23649" x="3160713" y="2566988"/>
          <p14:tracePt t="23650" x="3160713" y="2557463"/>
          <p14:tracePt t="23661" x="3160713" y="2549525"/>
          <p14:tracePt t="23673" x="3170238" y="2549525"/>
          <p14:tracePt t="23684" x="3178175" y="2549525"/>
          <p14:tracePt t="23695" x="3186113" y="2532063"/>
          <p14:tracePt t="23707" x="3228975" y="2524125"/>
          <p14:tracePt t="23718" x="3246438" y="2516188"/>
          <p14:tracePt t="23729" x="3271838" y="2506663"/>
          <p14:tracePt t="23740" x="3289300" y="2506663"/>
          <p14:tracePt t="23751" x="3305175" y="2506663"/>
          <p14:tracePt t="23763" x="3322638" y="2498725"/>
          <p14:tracePt t="23774" x="3330575" y="2498725"/>
          <p14:tracePt t="23785" x="3348038" y="2498725"/>
          <p14:tracePt t="23797" x="3382963" y="2498725"/>
          <p14:tracePt t="23808" x="3433763" y="2498725"/>
          <p14:tracePt t="23819" x="3459163" y="2498725"/>
          <p14:tracePt t="23830" x="3484563" y="2498725"/>
          <p14:tracePt t="23842" x="3543300" y="2498725"/>
          <p14:tracePt t="23853" x="3603625" y="2516188"/>
          <p14:tracePt t="23864" x="3646488" y="2524125"/>
          <p14:tracePt t="23875" x="3654425" y="2524125"/>
          <p14:tracePt t="23908" x="3662363" y="2524125"/>
          <p14:tracePt t="24752" x="3671888" y="2524125"/>
          <p14:tracePt t="24754" x="3679825" y="2524125"/>
          <p14:tracePt t="24764" x="3687763" y="2524125"/>
          <p14:tracePt t="24787" x="3697288" y="2524125"/>
          <p14:tracePt t="24798" x="3705225" y="2524125"/>
          <p14:tracePt t="24820" x="3722688" y="2524125"/>
          <p14:tracePt t="24832" x="3748088" y="2524125"/>
          <p14:tracePt t="24843" x="3763963" y="2524125"/>
          <p14:tracePt t="24854" x="3798888" y="2524125"/>
          <p14:tracePt t="24865" x="3849688" y="2524125"/>
          <p14:tracePt t="24887" x="3883025" y="2524125"/>
          <p14:tracePt t="24889" x="3935413" y="2524125"/>
          <p14:tracePt t="24899" x="3960813" y="2524125"/>
          <p14:tracePt t="24910" x="3994150" y="2524125"/>
          <p14:tracePt t="24922" x="4037013" y="2524125"/>
          <p14:tracePt t="24933" x="4079875" y="2524125"/>
          <p14:tracePt t="24944" x="4138613" y="2524125"/>
          <p14:tracePt t="24955" x="4197350" y="2524125"/>
          <p14:tracePt t="24966" x="4224338" y="2524125"/>
          <p14:tracePt t="24978" x="4265613" y="2524125"/>
          <p14:tracePt t="24989" x="4325938" y="2524125"/>
          <p14:tracePt t="25000" x="4394200" y="2524125"/>
          <p14:tracePt t="25012" x="4470400" y="2524125"/>
          <p14:tracePt t="25023" x="4538663" y="2524125"/>
          <p14:tracePt t="25034" x="4614863" y="2524125"/>
          <p14:tracePt t="25046" x="4699000" y="2524125"/>
          <p14:tracePt t="25057" x="4767263" y="2524125"/>
          <p14:tracePt t="25068" x="4852988" y="2524125"/>
          <p14:tracePt t="25079" x="4937125" y="2524125"/>
          <p14:tracePt t="25090" x="5038725" y="2524125"/>
          <p14:tracePt t="25101" x="5141913" y="2524125"/>
          <p14:tracePt t="25113" x="5235575" y="2524125"/>
          <p14:tracePt t="25124" x="5337175" y="2524125"/>
          <p14:tracePt t="25135" x="5430838" y="2524125"/>
          <p14:tracePt t="25147" x="5524500" y="2524125"/>
          <p14:tracePt t="25158" x="5591175" y="2524125"/>
          <p14:tracePt t="25170" x="5668963" y="2524125"/>
          <p14:tracePt t="25180" x="5719763" y="2524125"/>
          <p14:tracePt t="25192" x="5778500" y="2524125"/>
          <p14:tracePt t="25203" x="5821363" y="2524125"/>
          <p14:tracePt t="25214" x="5880100" y="2524125"/>
          <p14:tracePt t="25225" x="5948363" y="2524125"/>
          <p14:tracePt t="25237" x="6008688" y="2524125"/>
          <p14:tracePt t="25248" x="6092825" y="2524125"/>
          <p14:tracePt t="25259" x="6169025" y="2524125"/>
          <p14:tracePt t="25270" x="6229350" y="2532063"/>
          <p14:tracePt t="25281" x="6297613" y="2532063"/>
          <p14:tracePt t="25293" x="6338888" y="2549525"/>
          <p14:tracePt t="25304" x="6373813" y="2549525"/>
          <p14:tracePt t="25315" x="6424613" y="2549525"/>
          <p14:tracePt t="25326" x="6467475" y="2549525"/>
          <p14:tracePt t="25338" x="6510338" y="2566988"/>
          <p14:tracePt t="25349" x="6569075" y="2566988"/>
          <p14:tracePt t="25360" x="6627813" y="2566988"/>
          <p14:tracePt t="25372" x="6670675" y="2566988"/>
          <p14:tracePt t="25383" x="6680200" y="2566988"/>
          <p14:tracePt t="25449" x="6688138" y="2566988"/>
          <p14:tracePt t="25460" x="6688138" y="2574925"/>
          <p14:tracePt t="25483" x="6688138" y="2582863"/>
          <p14:tracePt t="25484" x="6688138" y="2592388"/>
          <p14:tracePt t="25495" x="6688138" y="2600325"/>
          <p14:tracePt t="25507" x="6680200" y="2608263"/>
          <p14:tracePt t="25518" x="6670675" y="2608263"/>
          <p14:tracePt t="25529" x="6645275" y="2608263"/>
          <p14:tracePt t="25540" x="6619875" y="2608263"/>
          <p14:tracePt t="25552" x="6594475" y="2608263"/>
          <p14:tracePt t="25563" x="6561138" y="2608263"/>
          <p14:tracePt t="25575" x="6535738" y="2608263"/>
          <p14:tracePt t="25586" x="6510338" y="2608263"/>
          <p14:tracePt t="25608" x="6500813" y="2608263"/>
          <p14:tracePt t="25619" x="6492875" y="2608263"/>
          <p14:tracePt t="25630" x="6483350" y="2608263"/>
          <p14:tracePt t="25642" x="6442075" y="2608263"/>
          <p14:tracePt t="25653" x="6416675" y="2608263"/>
          <p14:tracePt t="25664" x="6373813" y="2608263"/>
          <p14:tracePt t="25675" x="6330950" y="2608263"/>
          <p14:tracePt t="25687" x="6262688" y="2608263"/>
          <p14:tracePt t="25698" x="6203950" y="2608263"/>
          <p14:tracePt t="25709" x="6169025" y="2608263"/>
          <p14:tracePt t="25720" x="6161088" y="2608263"/>
          <p14:tracePt t="25753" x="6153150" y="2608263"/>
          <p14:tracePt t="25764" x="6143625" y="2608263"/>
          <p14:tracePt t="25765" x="6127750" y="2608263"/>
          <p14:tracePt t="25776" x="6118225" y="2608263"/>
          <p14:tracePt t="25788" x="6110288" y="2608263"/>
          <p14:tracePt t="25810" x="6102350" y="2592388"/>
          <p14:tracePt t="25822" x="6084888" y="2592388"/>
          <p14:tracePt t="25833" x="6076950" y="2592388"/>
          <p14:tracePt t="25844" x="6067425" y="2592388"/>
          <p14:tracePt t="25855" x="6049963" y="2592388"/>
          <p14:tracePt t="25867" x="6016625" y="2592388"/>
          <p14:tracePt t="25886" x="5999163" y="2592388"/>
          <p14:tracePt t="25889" x="5983288" y="2592388"/>
          <p14:tracePt t="25900" x="5973763" y="2592388"/>
          <p14:tracePt t="26080" x="5983288" y="2592388"/>
          <p14:tracePt t="26091" x="5991225" y="2592388"/>
          <p14:tracePt t="26103" x="6016625" y="2592388"/>
          <p14:tracePt t="26114" x="6024563" y="2592388"/>
          <p14:tracePt t="26125" x="6042025" y="2592388"/>
          <p14:tracePt t="26137" x="6084888" y="2592388"/>
          <p14:tracePt t="26148" x="6143625" y="2608263"/>
          <p14:tracePt t="26159" x="6178550" y="2608263"/>
          <p14:tracePt t="26170" x="6203950" y="2617788"/>
          <p14:tracePt t="26182" x="6237288" y="2617788"/>
          <p14:tracePt t="26193" x="6254750" y="2617788"/>
          <p14:tracePt t="26215" x="6305550" y="2625725"/>
          <p14:tracePt t="26227" x="6323013" y="2633663"/>
          <p14:tracePt t="26238" x="6348413" y="2633663"/>
          <p14:tracePt t="26249" x="6391275" y="2633663"/>
          <p14:tracePt t="26260" x="6432550" y="2633663"/>
          <p14:tracePt t="26272" x="6475413" y="2633663"/>
          <p14:tracePt t="26283" x="6526213" y="2643188"/>
          <p14:tracePt t="26294" x="6586538" y="2651125"/>
          <p14:tracePt t="26317" x="6645275" y="2660650"/>
          <p14:tracePt t="26328" x="6688138" y="2660650"/>
          <p14:tracePt t="26339" x="6731000" y="2660650"/>
          <p14:tracePt t="26350" x="6789738" y="2660650"/>
          <p14:tracePt t="26362" x="6799263" y="2660650"/>
          <p14:tracePt t="26373" x="6832600" y="2660650"/>
          <p14:tracePt t="26384" x="6850063" y="2660650"/>
          <p14:tracePt t="26395" x="6865938" y="2660650"/>
          <p14:tracePt t="26418" x="6875463" y="2660650"/>
          <p14:tracePt t="26429" x="6891338" y="2660650"/>
          <p14:tracePt t="26440" x="6900863" y="2660650"/>
          <p14:tracePt t="26452" x="6951663" y="2660650"/>
          <p14:tracePt t="26463" x="6969125" y="2660650"/>
          <p14:tracePt t="26474" x="7002463" y="2651125"/>
          <p14:tracePt t="26485" x="7019925" y="2651125"/>
          <p14:tracePt t="26497" x="7061200" y="2643188"/>
          <p14:tracePt t="26519" x="7104063" y="2633663"/>
          <p14:tracePt t="26530" x="7129463" y="2625725"/>
          <p14:tracePt t="26542" x="7154863" y="2625725"/>
          <p14:tracePt t="26553" x="7189788" y="2617788"/>
          <p14:tracePt t="26564" x="7205663" y="2600325"/>
          <p14:tracePt t="26575" x="7223125" y="2582863"/>
          <p14:tracePt t="26587" x="7240588" y="2582863"/>
          <p14:tracePt t="26598" x="7273925" y="2574925"/>
          <p14:tracePt t="26609" x="7291388" y="2566988"/>
          <p14:tracePt t="26620" x="7316788" y="2557463"/>
          <p14:tracePt t="26631" x="7342188" y="2532063"/>
          <p14:tracePt t="26643" x="7359650" y="2516188"/>
          <p14:tracePt t="26654" x="7377113" y="2506663"/>
          <p14:tracePt t="26665" x="7385050" y="2498725"/>
          <p14:tracePt t="26677" x="7385050" y="2473325"/>
          <p14:tracePt t="26688" x="7392988" y="2447925"/>
          <p14:tracePt t="26699" x="7392988" y="2438400"/>
          <p14:tracePt t="26710" x="7392988" y="2422525"/>
          <p14:tracePt t="26722" x="7392988" y="2413000"/>
          <p14:tracePt t="26733" x="7392988" y="2397125"/>
          <p14:tracePt t="26744" x="7392988" y="2387600"/>
          <p14:tracePt t="26755" x="7392988" y="2379663"/>
          <p14:tracePt t="26778" x="7392988" y="2354263"/>
          <p14:tracePt t="26789" x="7392988" y="2336800"/>
          <p14:tracePt t="26800" x="7359650" y="2293938"/>
          <p14:tracePt t="26812" x="7334250" y="2286000"/>
          <p14:tracePt t="26823" x="7291388" y="2278063"/>
          <p14:tracePt t="26835" x="7240588" y="2260600"/>
          <p14:tracePt t="26845" x="7180263" y="2252663"/>
          <p14:tracePt t="26857" x="7146925" y="2243138"/>
          <p14:tracePt t="26869" x="7113588" y="2227263"/>
          <p14:tracePt t="26879" x="7104063" y="2227263"/>
          <p14:tracePt t="26890" x="7088188" y="2217738"/>
          <p14:tracePt t="26902" x="7070725" y="2217738"/>
          <p14:tracePt t="26913" x="7045325" y="2217738"/>
          <p14:tracePt t="26924" x="6985000" y="2217738"/>
          <p14:tracePt t="26935" x="6934200" y="2217738"/>
          <p14:tracePt t="26947" x="6900863" y="2217738"/>
          <p14:tracePt t="26958" x="6858000" y="2217738"/>
          <p14:tracePt t="26969" x="6799263" y="2217738"/>
          <p14:tracePt t="26980" x="6756400" y="2217738"/>
          <p14:tracePt t="26992" x="6713538" y="2217738"/>
          <p14:tracePt t="27003" x="6670675" y="2217738"/>
          <p14:tracePt t="27014" x="6619875" y="2217738"/>
          <p14:tracePt t="27025" x="6577013" y="2217738"/>
          <p14:tracePt t="27037" x="6551613" y="2217738"/>
          <p14:tracePt t="27048" x="6518275" y="2217738"/>
          <p14:tracePt t="27059" x="6475413" y="2217738"/>
          <p14:tracePt t="27070" x="6432550" y="2217738"/>
          <p14:tracePt t="27081" x="6399213" y="2217738"/>
          <p14:tracePt t="27093" x="6356350" y="2217738"/>
          <p14:tracePt t="27104" x="6305550" y="2227263"/>
          <p14:tracePt t="27115" x="6280150" y="2227263"/>
          <p14:tracePt t="27127" x="6262688" y="2227263"/>
          <p14:tracePt t="27138" x="6246813" y="2227263"/>
          <p14:tracePt t="27149" x="6221413" y="2227263"/>
          <p14:tracePt t="27160" x="6194425" y="2227263"/>
          <p14:tracePt t="27172" x="6178550" y="2227263"/>
          <p14:tracePt t="27183" x="6169025" y="2227263"/>
          <p14:tracePt t="27194" x="6153150" y="2227263"/>
          <p14:tracePt t="27205" x="6135688" y="2227263"/>
          <p14:tracePt t="27217" x="6118225" y="2235200"/>
          <p14:tracePt t="27228" x="6092825" y="2235200"/>
          <p14:tracePt t="27239" x="6067425" y="2252663"/>
          <p14:tracePt t="27251" x="6067425" y="2260600"/>
          <p14:tracePt t="27262" x="6049963" y="2260600"/>
          <p14:tracePt t="27273" x="6034088" y="2268538"/>
          <p14:tracePt t="27285" x="6034088" y="2278063"/>
          <p14:tracePt t="27295" x="6024563" y="2278063"/>
          <p14:tracePt t="27307" x="6008688" y="2293938"/>
          <p14:tracePt t="27318" x="5999163" y="2293938"/>
          <p14:tracePt t="27329" x="5991225" y="2303463"/>
          <p14:tracePt t="27340" x="5991225" y="2311400"/>
          <p14:tracePt t="27352" x="5973763" y="2319338"/>
          <p14:tracePt t="27363" x="5973763" y="2328863"/>
          <p14:tracePt t="27374" x="5973763" y="2336800"/>
          <p14:tracePt t="27385" x="5973763" y="2344738"/>
          <p14:tracePt t="27408" x="5973763" y="2354263"/>
          <p14:tracePt t="27419" x="5973763" y="2362200"/>
          <p14:tracePt t="27442" x="5973763" y="2371725"/>
          <p14:tracePt t="27474" x="5973763" y="2379663"/>
          <p14:tracePt t="27476" x="5973763" y="2387600"/>
          <p14:tracePt t="27508" x="5973763" y="2397125"/>
          <p14:tracePt t="27509" x="5973763" y="2413000"/>
          <p14:tracePt t="27531" x="5973763" y="2422525"/>
          <p14:tracePt t="27543" x="5973763" y="2430463"/>
          <p14:tracePt t="27554" x="5983288" y="2438400"/>
          <p14:tracePt t="27565" x="5983288" y="2455863"/>
          <p14:tracePt t="27577" x="6008688" y="2489200"/>
          <p14:tracePt t="27588" x="6024563" y="2516188"/>
          <p14:tracePt t="27610" x="6042025" y="2532063"/>
          <p14:tracePt t="29555" x="6059488" y="2532063"/>
          <p14:tracePt t="29568" x="6067425" y="2541588"/>
          <p14:tracePt t="29579" x="6076950" y="2541588"/>
          <p14:tracePt t="29590" x="6084888" y="2541588"/>
          <p14:tracePt t="29602" x="6092825" y="2541588"/>
          <p14:tracePt t="29613" x="6102350" y="2557463"/>
          <p14:tracePt t="29635" x="6118225" y="2557463"/>
          <p14:tracePt t="29647" x="6135688" y="2566988"/>
          <p14:tracePt t="29658" x="6143625" y="2574925"/>
          <p14:tracePt t="29669" x="6153150" y="2574925"/>
          <p14:tracePt t="29680" x="6169025" y="2574925"/>
          <p14:tracePt t="29703" x="6186488" y="2574925"/>
          <p14:tracePt t="29714" x="6221413" y="2574925"/>
          <p14:tracePt t="29737" x="6246813" y="2574925"/>
          <p14:tracePt t="29748" x="6254750" y="2574925"/>
          <p14:tracePt t="29759" x="6280150" y="2574925"/>
          <p14:tracePt t="29770" x="6330950" y="2574925"/>
          <p14:tracePt t="29782" x="6365875" y="2582863"/>
          <p14:tracePt t="29793" x="6399213" y="2592388"/>
          <p14:tracePt t="29804" x="6416675" y="2592388"/>
          <p14:tracePt t="29827" x="6432550" y="2592388"/>
          <p14:tracePt t="29838" x="6442075" y="2600325"/>
          <p14:tracePt t="29860" x="6457950" y="2600325"/>
          <p14:tracePt t="29872" x="6467475" y="2600325"/>
          <p14:tracePt t="29883" x="6475413" y="2600325"/>
          <p14:tracePt t="29901" x="6492875" y="2600325"/>
          <p14:tracePt t="29905" x="6518275" y="2600325"/>
          <p14:tracePt t="29917" x="6526213" y="2600325"/>
          <p14:tracePt t="29928" x="6535738" y="2600325"/>
          <p14:tracePt t="29939" x="6561138" y="2600325"/>
          <p14:tracePt t="29950" x="6586538" y="2600325"/>
          <p14:tracePt t="29962" x="6594475" y="2600325"/>
          <p14:tracePt t="29973" x="6602413" y="2608263"/>
          <p14:tracePt t="30468" x="6586538" y="2608263"/>
          <p14:tracePt t="30489" x="6586538" y="2600325"/>
          <p14:tracePt t="30500" x="6577013" y="2600325"/>
          <p14:tracePt t="30512" x="6577013" y="2592388"/>
          <p14:tracePt t="30513" x="6569075" y="2582863"/>
          <p14:tracePt t="30524" x="6561138" y="2574925"/>
          <p14:tracePt t="30535" x="6551613" y="2566988"/>
          <p14:tracePt t="30579" x="6551613" y="2557463"/>
          <p14:tracePt t="30613" x="6543675" y="2549525"/>
          <p14:tracePt t="30614" x="6535738" y="2549525"/>
          <p14:tracePt t="30636" x="6518275" y="2549525"/>
          <p14:tracePt t="30648" x="6510338" y="2549525"/>
          <p14:tracePt t="30659" x="6500813" y="2549525"/>
          <p14:tracePt t="30670" x="6467475" y="2541588"/>
          <p14:tracePt t="30793" x="6457950" y="2541588"/>
          <p14:tracePt t="31480" x="6450013" y="2541588"/>
          <p14:tracePt t="31739" x="6450013" y="2549525"/>
          <p14:tracePt t="31750" x="6450013" y="2557463"/>
          <p14:tracePt t="31762" x="6450013" y="2566988"/>
          <p14:tracePt t="31773" x="6450013" y="2574925"/>
          <p14:tracePt t="31784" x="6450013" y="2582863"/>
          <p14:tracePt t="31807" x="6450013" y="2592388"/>
          <p14:tracePt t="31818" x="6450013" y="2600325"/>
          <p14:tracePt t="31829" x="6442075" y="2600325"/>
          <p14:tracePt t="31985" x="6432550" y="2600325"/>
          <p14:tracePt t="32021" x="6424613" y="2600325"/>
          <p14:tracePt t="32032" x="6416675" y="2600325"/>
          <p14:tracePt t="32043" x="6416675" y="2592388"/>
          <p14:tracePt t="32054" x="6407150" y="2592388"/>
          <p14:tracePt t="32065" x="6399213" y="2582863"/>
          <p14:tracePt t="32077" x="6391275" y="2566988"/>
          <p14:tracePt t="32278" x="6391275" y="2574925"/>
          <p14:tracePt t="32280" x="6391275" y="2582863"/>
          <p14:tracePt t="32301" x="6391275" y="2592388"/>
          <p14:tracePt t="32313" x="6391275" y="2600325"/>
          <p14:tracePt t="32324" x="6391275" y="2617788"/>
          <p14:tracePt t="32335" x="6391275" y="2625725"/>
          <p14:tracePt t="32347" x="6391275" y="2633663"/>
          <p14:tracePt t="32358" x="6381750" y="2651125"/>
          <p14:tracePt t="34349" x="6399213" y="2651125"/>
          <p14:tracePt t="34349" x="6450013" y="2651125"/>
          <p14:tracePt t="34360" x="6500813" y="2643188"/>
          <p14:tracePt t="34372" x="6561138" y="2633663"/>
          <p14:tracePt t="34383" x="6594475" y="2625725"/>
          <p14:tracePt t="34394" x="6637338" y="2617788"/>
          <p14:tracePt t="34405" x="6670675" y="2608263"/>
          <p14:tracePt t="34539" x="6670675" y="2600325"/>
          <p14:tracePt t="34550" x="6670675" y="2592388"/>
          <p14:tracePt t="34552" x="6670675" y="2566988"/>
          <p14:tracePt t="34563" x="6662738" y="2566988"/>
          <p14:tracePt t="34574" x="6654800" y="2549525"/>
          <p14:tracePt t="34585" x="6645275" y="2549525"/>
          <p14:tracePt t="34597" x="6627813" y="2549525"/>
          <p14:tracePt t="34608" x="6602413" y="2532063"/>
          <p14:tracePt t="34619" x="6586538" y="2524125"/>
          <p14:tracePt t="34642" x="6577013" y="2524125"/>
          <p14:tracePt t="34653" x="6569075" y="2516188"/>
          <p14:tracePt t="34664" x="6561138" y="2516188"/>
          <p14:tracePt t="34687" x="6551613" y="2506663"/>
          <p14:tracePt t="34698" x="6543675" y="2506663"/>
          <p14:tracePt t="34720" x="6535738" y="2506663"/>
          <p14:tracePt t="34732" x="6518275" y="2506663"/>
          <p14:tracePt t="34754" x="6510338" y="2498725"/>
          <p14:tracePt t="34765" x="6492875" y="2498725"/>
          <p14:tracePt t="34777" x="6483350" y="2498725"/>
          <p14:tracePt t="34820" x="6475413" y="2498725"/>
          <p14:tracePt t="34844" x="6475413" y="2506663"/>
          <p14:tracePt t="34867" x="6475413" y="2516188"/>
          <p14:tracePt t="35000" x="6467475" y="2524125"/>
          <p14:tracePt t="35024" x="6457950" y="2532063"/>
          <p14:tracePt t="35035" x="6450013" y="2541588"/>
          <p14:tracePt t="35047" x="6450013" y="2549525"/>
          <p14:tracePt t="35058" x="6450013" y="2557463"/>
          <p14:tracePt t="35069" x="6450013" y="2566988"/>
          <p14:tracePt t="35092" x="6432550" y="2592388"/>
          <p14:tracePt t="35103" x="6432550" y="2600325"/>
          <p14:tracePt t="35114" x="6407150" y="2608263"/>
          <p14:tracePt t="35125" x="6407150" y="2617788"/>
          <p14:tracePt t="35137" x="6391275" y="2633663"/>
          <p14:tracePt t="35203" x="6381750" y="2633663"/>
          <p14:tracePt t="35215" x="6373813" y="2633663"/>
          <p14:tracePt t="35227" x="6365875" y="2633663"/>
          <p14:tracePt t="35249" x="6348413" y="2633663"/>
          <p14:tracePt t="35260" x="6330950" y="2633663"/>
          <p14:tracePt t="36407" x="6323013" y="2633663"/>
          <p14:tracePt t="36408" x="6313488" y="2633663"/>
          <p14:tracePt t="36419" x="6305550" y="2633663"/>
          <p14:tracePt t="36430" x="6297613" y="2643188"/>
          <p14:tracePt t="36442" x="6288088" y="2643188"/>
          <p14:tracePt t="36474" x="6280150" y="2643188"/>
          <p14:tracePt t="36498" x="6272213" y="2643188"/>
          <p14:tracePt t="36530" x="6262688" y="2643188"/>
          <p14:tracePt t="36543" x="6254750" y="2643188"/>
          <p14:tracePt t="36554" x="6246813" y="2643188"/>
          <p14:tracePt t="36565" x="6237288" y="2643188"/>
          <p14:tracePt t="36588" x="6229350" y="2643188"/>
          <p14:tracePt t="36599" x="6211888" y="2643188"/>
          <p14:tracePt t="36610" x="6178550" y="2643188"/>
          <p14:tracePt t="36622" x="6161088" y="2643188"/>
          <p14:tracePt t="36789" x="6169025" y="2643188"/>
          <p14:tracePt t="36791" x="6178550" y="2643188"/>
          <p14:tracePt t="36802" x="6194425" y="2643188"/>
          <p14:tracePt t="36813" x="6229350" y="2643188"/>
          <p14:tracePt t="36824" x="6237288" y="2643188"/>
          <p14:tracePt t="36835" x="6254750" y="2643188"/>
          <p14:tracePt t="36847" x="6288088" y="2625725"/>
          <p14:tracePt t="36858" x="6323013" y="2600325"/>
          <p14:tracePt t="36876" x="6338888" y="2592388"/>
          <p14:tracePt t="36880" x="6338888" y="2574925"/>
          <p14:tracePt t="36892" x="6338888" y="2557463"/>
          <p14:tracePt t="36903" x="6338888" y="2541588"/>
          <p14:tracePt t="36914" x="6338888" y="2506663"/>
          <p14:tracePt t="36926" x="6338888" y="2481263"/>
          <p14:tracePt t="36937" x="6338888" y="2473325"/>
          <p14:tracePt t="36948" x="6323013" y="2455863"/>
          <p14:tracePt t="36959" x="6323013" y="2447925"/>
          <p14:tracePt t="36982" x="6323013" y="2438400"/>
          <p14:tracePt t="36993" x="6323013" y="2413000"/>
          <p14:tracePt t="37015" x="6313488" y="2397125"/>
          <p14:tracePt t="37027" x="6305550" y="2371725"/>
          <p14:tracePt t="37049" x="6297613" y="2344738"/>
          <p14:tracePt t="37060" x="6288088" y="2336800"/>
          <p14:tracePt t="37072" x="6280150" y="2286000"/>
          <p14:tracePt t="37083" x="6262688" y="2268538"/>
          <p14:tracePt t="37094" x="6246813" y="2243138"/>
          <p14:tracePt t="37105" x="6237288" y="2227263"/>
          <p14:tracePt t="37117" x="6211888" y="2200275"/>
          <p14:tracePt t="37128" x="6186488" y="2184400"/>
          <p14:tracePt t="37139" x="6178550" y="2184400"/>
          <p14:tracePt t="37150" x="6161088" y="2166938"/>
          <p14:tracePt t="37162" x="6127750" y="2141538"/>
          <p14:tracePt t="37173" x="6118225" y="2141538"/>
          <p14:tracePt t="37184" x="6102350" y="2141538"/>
          <p14:tracePt t="37250" x="6092825" y="2141538"/>
          <p14:tracePt t="37252" x="6084888" y="2141538"/>
          <p14:tracePt t="37263" x="6076950" y="2149475"/>
          <p14:tracePt t="37274" x="6067425" y="2159000"/>
          <p14:tracePt t="37285" x="6059488" y="2166938"/>
          <p14:tracePt t="37308" x="6049963" y="2174875"/>
          <p14:tracePt t="37319" x="6042025" y="2184400"/>
          <p14:tracePt t="37330" x="6034088" y="2192338"/>
          <p14:tracePt t="37342" x="6034088" y="2209800"/>
          <p14:tracePt t="37353" x="6024563" y="2235200"/>
          <p14:tracePt t="37364" x="6016625" y="2243138"/>
          <p14:tracePt t="37376" x="6016625" y="2268538"/>
          <p14:tracePt t="37387" x="6008688" y="2286000"/>
          <p14:tracePt t="37409" x="6008688" y="2293938"/>
          <p14:tracePt t="37420" x="6008688" y="2303463"/>
          <p14:tracePt t="37432" x="6008688" y="2311400"/>
          <p14:tracePt t="37454" x="6008688" y="2319338"/>
          <p14:tracePt t="37465" x="6008688" y="2328863"/>
          <p14:tracePt t="37477" x="6008688" y="2344738"/>
          <p14:tracePt t="37488" x="6008688" y="2371725"/>
          <p14:tracePt t="37499" x="6008688" y="2413000"/>
          <p14:tracePt t="37510" x="6008688" y="2430463"/>
          <p14:tracePt t="37521" x="6008688" y="2489200"/>
          <p14:tracePt t="37533" x="6008688" y="2506663"/>
          <p14:tracePt t="37544" x="5999163" y="2557463"/>
          <p14:tracePt t="37555" x="5999163" y="2566988"/>
          <p14:tracePt t="37567" x="5999163" y="2592388"/>
          <p14:tracePt t="37578" x="5999163" y="2600325"/>
          <p14:tracePt t="37589" x="5999163" y="2608263"/>
          <p14:tracePt t="37622" x="5999163" y="2617788"/>
          <p14:tracePt t="37634" x="5999163" y="2625725"/>
          <p14:tracePt t="37645" x="5999163" y="2633663"/>
          <p14:tracePt t="37657" x="5999163" y="2643188"/>
          <p14:tracePt t="37668" x="6008688" y="2651125"/>
          <p14:tracePt t="37679" x="6016625" y="2660650"/>
          <p14:tracePt t="37690" x="6016625" y="2668588"/>
          <p14:tracePt t="37702" x="6024563" y="2668588"/>
          <p14:tracePt t="37713" x="6034088" y="2676525"/>
          <p14:tracePt t="37724" x="6042025" y="2686050"/>
          <p14:tracePt t="37779" x="6059488" y="2686050"/>
          <p14:tracePt t="37790" x="6067425" y="2686050"/>
          <p14:tracePt t="37869" x="6076950" y="2686050"/>
          <p14:tracePt t="37871" x="6084888" y="2686050"/>
          <p14:tracePt t="37893" x="6092825" y="2686050"/>
          <p14:tracePt t="37904" x="6102350" y="2686050"/>
          <p14:tracePt t="37915" x="6110288" y="2676525"/>
          <p14:tracePt t="37938" x="6118225" y="2668588"/>
          <p14:tracePt t="37949" x="6135688" y="2643188"/>
          <p14:tracePt t="37972" x="6143625" y="2633663"/>
          <p14:tracePt t="37983" x="6153150" y="2625725"/>
          <p14:tracePt t="38073" x="6161088" y="2608263"/>
          <p14:tracePt t="38105" x="6161088" y="2600325"/>
          <p14:tracePt t="38107" x="6169025" y="2600325"/>
          <p14:tracePt t="38118" x="6169025" y="2592388"/>
          <p14:tracePt t="38129" x="6169025" y="2582863"/>
          <p14:tracePt t="38140" x="6178550" y="2574925"/>
          <p14:tracePt t="38263" x="6186488" y="2566988"/>
          <p14:tracePt t="38690" x="6194425" y="2566988"/>
          <p14:tracePt t="38692" x="6203950" y="2566988"/>
          <p14:tracePt t="38735" x="6211888" y="2574925"/>
          <p14:tracePt t="38737" x="6221413" y="2574925"/>
          <p14:tracePt t="38770" x="6229350" y="2574925"/>
          <p14:tracePt t="38814" x="6237288" y="2574925"/>
          <p14:tracePt t="38837" x="6246813" y="2574925"/>
          <p14:tracePt t="38848" x="6246813" y="2582863"/>
          <p14:tracePt t="38870" x="6254750" y="2592388"/>
          <p14:tracePt t="38872" x="6272213" y="2592388"/>
          <p14:tracePt t="38883" x="6272213" y="2600325"/>
          <p14:tracePt t="38894" x="6272213" y="2608263"/>
          <p14:tracePt t="38917" x="6272213" y="2617788"/>
          <p14:tracePt t="39028" x="6272213" y="2633663"/>
          <p14:tracePt t="39030" x="6288088" y="2651125"/>
          <p14:tracePt t="39040" x="6297613" y="2651125"/>
          <p14:tracePt t="39052" x="6313488" y="2660650"/>
          <p14:tracePt t="39063" x="6323013" y="2660650"/>
          <p14:tracePt t="39075" x="6338888" y="2676525"/>
          <p14:tracePt t="39085" x="6365875" y="2686050"/>
          <p14:tracePt t="39097" x="6399213" y="2693988"/>
          <p14:tracePt t="39108" x="6424613" y="2693988"/>
          <p14:tracePt t="39119" x="6450013" y="2701925"/>
          <p14:tracePt t="39243" x="6450013" y="2693988"/>
          <p14:tracePt t="39254" x="6442075" y="2693988"/>
          <p14:tracePt t="39265" x="6432550" y="2686050"/>
          <p14:tracePt t="39277" x="6432550" y="2676525"/>
          <p14:tracePt t="39288" x="6424613" y="2668588"/>
          <p14:tracePt t="39299" x="6424613" y="2660650"/>
          <p14:tracePt t="39310" x="6416675" y="2651125"/>
          <p14:tracePt t="39321" x="6407150" y="2643188"/>
          <p14:tracePt t="39333" x="6399213" y="2633663"/>
          <p14:tracePt t="39344" x="6373813" y="2617788"/>
          <p14:tracePt t="39367" x="6373813" y="2608263"/>
          <p14:tracePt t="39378" x="6373813" y="2600325"/>
          <p14:tracePt t="39389" x="6373813" y="2592388"/>
          <p14:tracePt t="39400" x="6373813" y="2574925"/>
          <p14:tracePt t="39412" x="6373813" y="2557463"/>
          <p14:tracePt t="39423" x="6373813" y="2549525"/>
          <p14:tracePt t="39434" x="6381750" y="2524125"/>
          <p14:tracePt t="39445" x="6381750" y="2516188"/>
          <p14:tracePt t="39457" x="6391275" y="2506663"/>
          <p14:tracePt t="39468" x="6399213" y="2481263"/>
          <p14:tracePt t="39479" x="6416675" y="2463800"/>
          <p14:tracePt t="39491" x="6424613" y="2438400"/>
          <p14:tracePt t="39501" x="6442075" y="2405063"/>
          <p14:tracePt t="39524" x="6450013" y="2387600"/>
          <p14:tracePt t="39535" x="6450013" y="2371725"/>
          <p14:tracePt t="39547" x="6450013" y="2362200"/>
          <p14:tracePt t="39558" x="6450013" y="2344738"/>
          <p14:tracePt t="39580" x="6450013" y="2328863"/>
          <p14:tracePt t="39592" x="6450013" y="2319338"/>
          <p14:tracePt t="39614" x="6450013" y="2303463"/>
          <p14:tracePt t="39625" x="6450013" y="2293938"/>
          <p14:tracePt t="39648" x="6450013" y="2286000"/>
          <p14:tracePt t="39659" x="6450013" y="2268538"/>
          <p14:tracePt t="39670" x="6450013" y="2252663"/>
          <p14:tracePt t="39682" x="6450013" y="2243138"/>
          <p14:tracePt t="39693" x="6450013" y="2227263"/>
          <p14:tracePt t="39704" x="6450013" y="2209800"/>
          <p14:tracePt t="39715" x="6450013" y="2200275"/>
          <p14:tracePt t="39727" x="6450013" y="2192338"/>
          <p14:tracePt t="39738" x="6450013" y="2184400"/>
          <p14:tracePt t="39815" x="6442075" y="2184400"/>
          <p14:tracePt t="39827" x="6442075" y="2192338"/>
          <p14:tracePt t="39828" x="6432550" y="2192338"/>
          <p14:tracePt t="39839" x="6432550" y="2200275"/>
          <p14:tracePt t="39850" x="6432550" y="2217738"/>
          <p14:tracePt t="39874" x="6432550" y="2235200"/>
          <p14:tracePt t="39884" x="6432550" y="2260600"/>
          <p14:tracePt t="39895" x="6432550" y="2278063"/>
          <p14:tracePt t="39907" x="6432550" y="2311400"/>
          <p14:tracePt t="39918" x="6432550" y="2328863"/>
          <p14:tracePt t="39929" x="6432550" y="2336800"/>
          <p14:tracePt t="39940" x="6432550" y="2354263"/>
          <p14:tracePt t="39963" x="6432550" y="2362200"/>
          <p14:tracePt t="39974" x="6432550" y="2371725"/>
          <p14:tracePt t="39985" x="6432550" y="2379663"/>
          <p14:tracePt t="39997" x="6432550" y="2397125"/>
          <p14:tracePt t="40008" x="6432550" y="2422525"/>
          <p14:tracePt t="40019" x="6432550" y="2438400"/>
          <p14:tracePt t="40030" x="6432550" y="2473325"/>
          <p14:tracePt t="40041" x="6432550" y="2498725"/>
          <p14:tracePt t="40053" x="6432550" y="2541588"/>
          <p14:tracePt t="40064" x="6432550" y="2566988"/>
          <p14:tracePt t="40076" x="6432550" y="2574925"/>
          <p14:tracePt t="40087" x="6432550" y="2600325"/>
          <p14:tracePt t="40098" x="6432550" y="2608263"/>
          <p14:tracePt t="40109" x="6442075" y="2617788"/>
          <p14:tracePt t="40265" x="6442075" y="2625725"/>
          <p14:tracePt t="40614" x="6442075" y="2617788"/>
          <p14:tracePt t="40625" x="6442075" y="2608263"/>
          <p14:tracePt t="40627" x="6442075" y="2600325"/>
          <p14:tracePt t="40638" x="6442075" y="2592388"/>
          <p14:tracePt t="40660" x="6442075" y="2582863"/>
          <p14:tracePt t="40672" x="6432550" y="2566988"/>
          <p14:tracePt t="40683" x="6424613" y="2566988"/>
          <p14:tracePt t="40694" x="6416675" y="2557463"/>
          <p14:tracePt t="40706" x="6416675" y="2541588"/>
          <p14:tracePt t="40717" x="6391275" y="2524125"/>
          <p14:tracePt t="40728" x="6381750" y="2506663"/>
          <p14:tracePt t="40740" x="6373813" y="2498725"/>
          <p14:tracePt t="40762" x="6365875" y="2481263"/>
          <p14:tracePt t="40840" x="6365875" y="2489200"/>
          <p14:tracePt t="40851" x="6365875" y="2498725"/>
          <p14:tracePt t="40874" x="6365875" y="2506663"/>
          <p14:tracePt t="40885" x="6365875" y="2516188"/>
          <p14:tracePt t="40897" x="6373813" y="2516188"/>
          <p14:tracePt t="40908" x="6373813" y="2524125"/>
          <p14:tracePt t="40919" x="6381750" y="2532063"/>
          <p14:tracePt t="40930" x="6391275" y="2541588"/>
          <p14:tracePt t="40942" x="6399213" y="2549525"/>
          <p14:tracePt t="40964" x="6416675" y="2566988"/>
          <p14:tracePt t="40975" x="6416675" y="2574925"/>
          <p14:tracePt t="40986" x="6424613" y="2574925"/>
          <p14:tracePt t="40998" x="6432550" y="2574925"/>
          <p14:tracePt t="41009" x="6450013" y="2592388"/>
          <p14:tracePt t="41020" x="6467475" y="2592388"/>
          <p14:tracePt t="41032" x="6510338" y="2592388"/>
          <p14:tracePt t="41043" x="6535738" y="2600325"/>
          <p14:tracePt t="41054" x="6577013" y="2600325"/>
          <p14:tracePt t="41065" x="6586538" y="2600325"/>
          <p14:tracePt t="41077" x="6594475" y="2600325"/>
          <p14:tracePt t="41088" x="6602413" y="2600325"/>
          <p14:tracePt t="41110" x="6611938" y="2592388"/>
          <p14:tracePt t="41122" x="6619875" y="2592388"/>
          <p14:tracePt t="41133" x="6627813" y="2592388"/>
          <p14:tracePt t="41144" x="6637338" y="2592388"/>
          <p14:tracePt t="41156" x="6654800" y="2582863"/>
          <p14:tracePt t="41167" x="6688138" y="2574925"/>
          <p14:tracePt t="41178" x="6731000" y="2574925"/>
          <p14:tracePt t="41189" x="6781800" y="2574925"/>
          <p14:tracePt t="41200" x="6807200" y="2574925"/>
          <p14:tracePt t="41211" x="6832600" y="2574925"/>
          <p14:tracePt t="41223" x="6840538" y="2574925"/>
          <p14:tracePt t="41257" x="6850063" y="2574925"/>
          <p14:tracePt t="41268" x="6865938" y="2574925"/>
          <p14:tracePt t="41279" x="6875463" y="2574925"/>
          <p14:tracePt t="41290" x="6891338" y="2574925"/>
          <p14:tracePt t="41301" x="6908800" y="2574925"/>
          <p14:tracePt t="41313" x="6934200" y="2574925"/>
          <p14:tracePt t="41324" x="6969125" y="2557463"/>
          <p14:tracePt t="41335" x="6985000" y="2557463"/>
          <p14:tracePt t="41347" x="6985000" y="2549525"/>
          <p14:tracePt t="41358" x="6994525" y="2549525"/>
          <p14:tracePt t="41390" x="7002463" y="2541588"/>
          <p14:tracePt t="41424" x="7010400" y="2541588"/>
          <p14:tracePt t="41435" x="7019925" y="2532063"/>
          <p14:tracePt t="41437" x="7027863" y="2532063"/>
          <p14:tracePt t="41448" x="7027863" y="2524125"/>
          <p14:tracePt t="41459" x="7035800" y="2524125"/>
          <p14:tracePt t="41470" x="7045325" y="2524125"/>
          <p14:tracePt t="41482" x="7053263" y="2516188"/>
          <p14:tracePt t="41503" x="7053263" y="2506663"/>
          <p14:tracePt t="41515" x="7053263" y="2498725"/>
          <p14:tracePt t="41527" x="7053263" y="2489200"/>
          <p14:tracePt t="41539" x="7053263" y="2481263"/>
          <p14:tracePt t="41560" x="7053263" y="2473325"/>
          <p14:tracePt t="41572" x="7061200" y="2463800"/>
          <p14:tracePt t="41583" x="7070725" y="2455863"/>
          <p14:tracePt t="41604" x="7070725" y="2447925"/>
          <p14:tracePt t="41672" x="7070725" y="2438400"/>
          <p14:tracePt t="41684" x="7070725" y="2430463"/>
          <p14:tracePt t="41695" x="7070725" y="2422525"/>
          <p14:tracePt t="41706" x="7070725" y="2413000"/>
          <p14:tracePt t="41729" x="7070725" y="2405063"/>
          <p14:tracePt t="41740" x="7070725" y="2397125"/>
          <p14:tracePt t="41763" x="7070725" y="2387600"/>
          <p14:tracePt t="41818" x="7070725" y="2379663"/>
          <p14:tracePt t="41830" x="7070725" y="2371725"/>
          <p14:tracePt t="41841" x="7070725" y="2362200"/>
          <p14:tracePt t="41853" x="7061200" y="2354263"/>
          <p14:tracePt t="41864" x="7061200" y="2344738"/>
          <p14:tracePt t="41875" x="7053263" y="2336800"/>
          <p14:tracePt t="41888" x="7045325" y="2328863"/>
          <p14:tracePt t="41898" x="7019925" y="2319338"/>
          <p14:tracePt t="41909" x="7002463" y="2311400"/>
          <p14:tracePt t="41920" x="6977063" y="2303463"/>
          <p14:tracePt t="41932" x="6951663" y="2293938"/>
          <p14:tracePt t="41943" x="6934200" y="2286000"/>
          <p14:tracePt t="41954" x="6908800" y="2278063"/>
          <p14:tracePt t="41965" x="6865938" y="2278063"/>
          <p14:tracePt t="41977" x="6824663" y="2268538"/>
          <p14:tracePt t="41988" x="6772275" y="2260600"/>
          <p14:tracePt t="41999" x="6731000" y="2252663"/>
          <p14:tracePt t="42010" x="6670675" y="2252663"/>
          <p14:tracePt t="42022" x="6637338" y="2252663"/>
          <p14:tracePt t="42033" x="6594475" y="2252663"/>
          <p14:tracePt t="42044" x="6561138" y="2252663"/>
          <p14:tracePt t="42055" x="6551613" y="2252663"/>
          <p14:tracePt t="42067" x="6535738" y="2252663"/>
          <p14:tracePt t="42078" x="6526213" y="2252663"/>
          <p14:tracePt t="42089" x="6500813" y="2252663"/>
          <p14:tracePt t="42100" x="6492875" y="2252663"/>
          <p14:tracePt t="42112" x="6483350" y="2252663"/>
          <p14:tracePt t="42123" x="6475413" y="2252663"/>
          <p14:tracePt t="42134" x="6457950" y="2252663"/>
          <p14:tracePt t="42145" x="6432550" y="2252663"/>
          <p14:tracePt t="42157" x="6407150" y="2252663"/>
          <p14:tracePt t="42168" x="6391275" y="2252663"/>
          <p14:tracePt t="42179" x="6365875" y="2252663"/>
          <p14:tracePt t="42190" x="6323013" y="2252663"/>
          <p14:tracePt t="42201" x="6297613" y="2260600"/>
          <p14:tracePt t="42213" x="6288088" y="2260600"/>
          <p14:tracePt t="42235" x="6280150" y="2260600"/>
          <p14:tracePt t="42247" x="6272213" y="2268538"/>
          <p14:tracePt t="42269" x="6262688" y="2268538"/>
          <p14:tracePt t="42280" x="6254750" y="2268538"/>
          <p14:tracePt t="42292" x="6246813" y="2278063"/>
          <p14:tracePt t="42303" x="6246813" y="2286000"/>
          <p14:tracePt t="42314" x="6237288" y="2286000"/>
          <p14:tracePt t="42325" x="6229350" y="2293938"/>
          <p14:tracePt t="42337" x="6221413" y="2303463"/>
          <p14:tracePt t="42348" x="6221413" y="2311400"/>
          <p14:tracePt t="42359" x="6221413" y="2336800"/>
          <p14:tracePt t="42370" x="6221413" y="2344738"/>
          <p14:tracePt t="42382" x="6221413" y="2354263"/>
          <p14:tracePt t="42393" x="6221413" y="2379663"/>
          <p14:tracePt t="42405" x="6221413" y="2387600"/>
          <p14:tracePt t="42415" x="6221413" y="2397125"/>
          <p14:tracePt t="42427" x="6221413" y="2422525"/>
          <p14:tracePt t="42438" x="6237288" y="2455863"/>
          <p14:tracePt t="42460" x="6246813" y="2463800"/>
          <p14:tracePt t="42471" x="6254750" y="2473325"/>
          <p14:tracePt t="42483" x="6262688" y="2489200"/>
          <p14:tracePt t="42494" x="6272213" y="2498725"/>
          <p14:tracePt t="42506" x="6272213" y="2506663"/>
          <p14:tracePt t="42517" x="6280150" y="2516188"/>
          <p14:tracePt t="42528" x="6288088" y="2524125"/>
          <p14:tracePt t="42539" x="6288088" y="2532063"/>
          <p14:tracePt t="42550" x="6297613" y="2532063"/>
          <p14:tracePt t="42562" x="6305550" y="2532063"/>
          <p14:tracePt t="42573" x="6338888" y="2532063"/>
          <p14:tracePt t="42584" x="6373813" y="2549525"/>
          <p14:tracePt t="42595" x="6407150" y="2566988"/>
          <p14:tracePt t="42607" x="6457950" y="2574925"/>
          <p14:tracePt t="42618" x="6518275" y="2600325"/>
          <p14:tracePt t="42629" x="6577013" y="2600325"/>
          <p14:tracePt t="42640" x="6594475" y="2600325"/>
          <p14:tracePt t="42651" x="6637338" y="2600325"/>
          <p14:tracePt t="42663" x="6688138" y="2608263"/>
          <p14:tracePt t="42674" x="6731000" y="2608263"/>
          <p14:tracePt t="42685" x="6772275" y="2617788"/>
          <p14:tracePt t="42697" x="6789738" y="2617788"/>
          <p14:tracePt t="42708" x="6824663" y="2617788"/>
          <p14:tracePt t="42719" x="6850063" y="2617788"/>
          <p14:tracePt t="42730" x="6891338" y="2617788"/>
          <p14:tracePt t="42742" x="6916738" y="2617788"/>
          <p14:tracePt t="42753" x="6943725" y="2617788"/>
          <p14:tracePt t="42764" x="6959600" y="2617788"/>
          <p14:tracePt t="42775" x="7002463" y="2617788"/>
          <p14:tracePt t="42787" x="7027863" y="2617788"/>
          <p14:tracePt t="42798" x="7045325" y="2617788"/>
          <p14:tracePt t="42809" x="7053263" y="2617788"/>
          <p14:tracePt t="42821" x="7078663" y="2617788"/>
          <p14:tracePt t="42831" x="7096125" y="2617788"/>
          <p14:tracePt t="42843" x="7104063" y="2617788"/>
          <p14:tracePt t="42854" x="7113588" y="2617788"/>
          <p14:tracePt t="42865" x="7129463" y="2617788"/>
          <p14:tracePt t="42877" x="7138988" y="2617788"/>
          <p14:tracePt t="42888" x="7154863" y="2617788"/>
          <p14:tracePt t="42904" x="7164388" y="2608263"/>
          <p14:tracePt t="42910" x="7172325" y="2608263"/>
          <p14:tracePt t="42922" x="7180263" y="2608263"/>
          <p14:tracePt t="42955" x="7189788" y="2600325"/>
          <p14:tracePt t="42967" x="7197725" y="2582863"/>
          <p14:tracePt t="42989" x="7205663" y="2582863"/>
          <p14:tracePt t="43000" x="7215188" y="2574925"/>
          <p14:tracePt t="43033" x="7223125" y="2566988"/>
          <p14:tracePt t="43112" x="7232650" y="2566988"/>
          <p14:tracePt t="43113" x="7240588" y="2557463"/>
          <p14:tracePt t="43124" x="7240588" y="2549525"/>
          <p14:tracePt t="43135" x="7240588" y="2541588"/>
          <p14:tracePt t="43158" x="7240588" y="2532063"/>
          <p14:tracePt t="43169" x="7240588" y="2516188"/>
          <p14:tracePt t="43180" x="7232650" y="2498725"/>
          <p14:tracePt t="43192" x="7223125" y="2463800"/>
          <p14:tracePt t="43203" x="7205663" y="2447925"/>
          <p14:tracePt t="43214" x="7205663" y="2438400"/>
          <p14:tracePt t="43237" x="7205663" y="2430463"/>
          <p14:tracePt t="43248" x="7197725" y="2422525"/>
          <p14:tracePt t="43259" x="7189788" y="2422525"/>
          <p14:tracePt t="43271" x="7189788" y="2413000"/>
          <p14:tracePt t="43282" x="7180263" y="2405063"/>
          <p14:tracePt t="43293" x="7172325" y="2405063"/>
          <p14:tracePt t="43304" x="7164388" y="2397125"/>
          <p14:tracePt t="43315" x="7154863" y="2397125"/>
          <p14:tracePt t="43327" x="7138988" y="2397125"/>
          <p14:tracePt t="43338" x="7129463" y="2397125"/>
          <p14:tracePt t="43349" x="7104063" y="2387600"/>
          <p14:tracePt t="43360" x="7096125" y="2379663"/>
          <p14:tracePt t="43372" x="7078663" y="2371725"/>
          <p14:tracePt t="43383" x="7070725" y="2354263"/>
          <p14:tracePt t="43394" x="7061200" y="2354263"/>
          <p14:tracePt t="43405" x="7053263" y="2354263"/>
          <p14:tracePt t="43417" x="7035800" y="2336800"/>
          <p14:tracePt t="43428" x="6994525" y="2336800"/>
          <p14:tracePt t="43439" x="6959600" y="2336800"/>
          <p14:tracePt t="43450" x="6934200" y="2336800"/>
          <p14:tracePt t="43473" x="6900863" y="2336800"/>
          <p14:tracePt t="43484" x="6858000" y="2336800"/>
          <p14:tracePt t="43495" x="6789738" y="2336800"/>
          <p14:tracePt t="43507" x="6705600" y="2336800"/>
          <p14:tracePt t="43518" x="6602413" y="2336800"/>
          <p14:tracePt t="43529" x="6500813" y="2354263"/>
          <p14:tracePt t="43540" x="6391275" y="2362200"/>
          <p14:tracePt t="43551" x="6280150" y="2362200"/>
          <p14:tracePt t="43563" x="6153150" y="2362200"/>
          <p14:tracePt t="43574" x="5999163" y="2362200"/>
          <p14:tracePt t="43585" x="5821363" y="2362200"/>
          <p14:tracePt t="43597" x="5651500" y="2362200"/>
          <p14:tracePt t="43608" x="5507038" y="2362200"/>
          <p14:tracePt t="43619" x="5370513" y="2362200"/>
          <p14:tracePt t="43630" x="5251450" y="2362200"/>
          <p14:tracePt t="43641" x="5141913" y="2362200"/>
          <p14:tracePt t="43654" x="5056188" y="2362200"/>
          <p14:tracePt t="43664" x="4972050" y="2362200"/>
          <p14:tracePt t="43675" x="4903788" y="2362200"/>
          <p14:tracePt t="43687" x="4818063" y="2362200"/>
          <p14:tracePt t="43698" x="4759325" y="2362200"/>
          <p14:tracePt t="43709" x="4699000" y="2362200"/>
          <p14:tracePt t="43720" x="4622800" y="2344738"/>
          <p14:tracePt t="43731" x="4564063" y="2336800"/>
          <p14:tracePt t="43743" x="4478338" y="2328863"/>
          <p14:tracePt t="43754" x="4376738" y="2319338"/>
          <p14:tracePt t="43765" x="4265613" y="2293938"/>
          <p14:tracePt t="43777" x="4138613" y="2268538"/>
          <p14:tracePt t="43788" x="4019550" y="2252663"/>
          <p14:tracePt t="43799" x="3917950" y="2227263"/>
          <p14:tracePt t="43810" x="3832225" y="2200275"/>
          <p14:tracePt t="43822" x="3756025" y="2192338"/>
          <p14:tracePt t="43833" x="3697288" y="2184400"/>
          <p14:tracePt t="43844" x="3654425" y="2174875"/>
          <p14:tracePt t="43855" x="3619500" y="2166938"/>
          <p14:tracePt t="43867" x="3603625" y="2159000"/>
          <p14:tracePt t="43878" x="3586163" y="2149475"/>
          <p14:tracePt t="43923" x="3594100" y="2149475"/>
          <p14:tracePt t="43934" x="3603625" y="2149475"/>
          <p14:tracePt t="43957" x="3611563" y="2149475"/>
          <p14:tracePt t="43968" x="3619500" y="2149475"/>
          <p14:tracePt t="43979" x="3679825" y="2149475"/>
          <p14:tracePt t="43990" x="3738563" y="2166938"/>
          <p14:tracePt t="44002" x="3773488" y="2184400"/>
          <p14:tracePt t="44013" x="3867150" y="2200275"/>
          <p14:tracePt t="44024" x="4027488" y="2243138"/>
          <p14:tracePt t="44035" x="4240213" y="2268538"/>
          <p14:tracePt t="44047" x="4538663" y="2286000"/>
          <p14:tracePt t="44060" x="4860925" y="2303463"/>
          <p14:tracePt t="44070" x="5099050" y="2319338"/>
          <p14:tracePt t="44080" x="5286375" y="2328863"/>
          <p14:tracePt t="44103" x="5421313" y="2328863"/>
          <p14:tracePt t="44114" x="5540375" y="2344738"/>
          <p14:tracePt t="44125" x="5651500" y="2354263"/>
          <p14:tracePt t="44137" x="5854700" y="2397125"/>
          <p14:tracePt t="44148" x="5999163" y="2422525"/>
          <p14:tracePt t="44159" x="6102350" y="2430463"/>
          <p14:tracePt t="44171" x="6178550" y="2438400"/>
          <p14:tracePt t="44181" x="6246813" y="2447925"/>
          <p14:tracePt t="44193" x="6323013" y="2463800"/>
          <p14:tracePt t="44205" x="6381750" y="2481263"/>
          <p14:tracePt t="44215" x="6424613" y="2489200"/>
          <p14:tracePt t="44227" x="6475413" y="2498725"/>
          <p14:tracePt t="44238" x="6483350" y="2498725"/>
          <p14:tracePt t="44249" x="6492875" y="2498725"/>
          <p14:tracePt t="44260" x="6500813" y="2498725"/>
          <p14:tracePt t="44272" x="6518275" y="2498725"/>
          <p14:tracePt t="44283" x="6551613" y="2498725"/>
          <p14:tracePt t="44294" x="6586538" y="2498725"/>
          <p14:tracePt t="44317" x="6627813" y="2506663"/>
          <p14:tracePt t="44328" x="6688138" y="2506663"/>
          <p14:tracePt t="44339" x="6731000" y="2506663"/>
          <p14:tracePt t="44350" x="6764338" y="2506663"/>
          <p14:tracePt t="44373" x="6772275" y="2506663"/>
          <p14:tracePt t="44384" x="6781800" y="2506663"/>
          <p14:tracePt t="45272" x="6789738" y="2516188"/>
          <p14:tracePt t="45283" x="6799263" y="2524125"/>
          <p14:tracePt t="45295" x="6815138" y="2524125"/>
          <p14:tracePt t="45307" x="6824663" y="2524125"/>
          <p14:tracePt t="45318" x="6824663" y="2532063"/>
          <p14:tracePt t="45329" x="6832600" y="2532063"/>
          <p14:tracePt t="45340" x="6840538" y="2532063"/>
          <p14:tracePt t="45352" x="6875463" y="2532063"/>
          <p14:tracePt t="45363" x="6908800" y="2532063"/>
          <p14:tracePt t="45374" x="6959600" y="2532063"/>
          <p14:tracePt t="45386" x="7035800" y="2532063"/>
          <p14:tracePt t="45397" x="7121525" y="2532063"/>
          <p14:tracePt t="45408" x="7215188" y="2532063"/>
          <p14:tracePt t="45419" x="7299325" y="2532063"/>
          <p14:tracePt t="45430" x="7385050" y="2532063"/>
          <p14:tracePt t="45442" x="7461250" y="2532063"/>
          <p14:tracePt t="45453" x="7546975" y="2532063"/>
          <p14:tracePt t="45464" x="7631113" y="2532063"/>
          <p14:tracePt t="45475" x="7716838" y="2532063"/>
          <p14:tracePt t="45487" x="7800975" y="2532063"/>
          <p14:tracePt t="45498" x="7869238" y="2532063"/>
          <p14:tracePt t="45509" x="7945438" y="2532063"/>
          <p14:tracePt t="45520" x="8005763" y="2532063"/>
          <p14:tracePt t="45531" x="8064500" y="2532063"/>
          <p14:tracePt t="45543" x="8089900" y="2532063"/>
          <p14:tracePt t="45554" x="8124825" y="2524125"/>
          <p14:tracePt t="45565" x="8158163" y="2516188"/>
          <p14:tracePt t="45577" x="8166100" y="2516188"/>
          <p14:tracePt t="45588" x="8191500" y="2506663"/>
          <p14:tracePt t="45599" x="8201025" y="2506663"/>
          <p14:tracePt t="45643" x="8208963" y="2506663"/>
          <p14:tracePt t="45655" x="8218488" y="2506663"/>
          <p14:tracePt t="45667" x="8226425" y="2506663"/>
          <p14:tracePt t="45689" x="8251825" y="2506663"/>
          <p14:tracePt t="45711" x="8259763" y="2506663"/>
          <p14:tracePt t="45757" x="8251825" y="2506663"/>
          <p14:tracePt t="45768" x="8243888" y="2506663"/>
          <p14:tracePt t="45779" x="8234363" y="2506663"/>
          <p14:tracePt t="45790" x="8226425" y="2506663"/>
          <p14:tracePt t="45801" x="8218488" y="2506663"/>
          <p14:tracePt t="45813" x="8201025" y="2516188"/>
          <p14:tracePt t="45824" x="8183563" y="2524125"/>
          <p14:tracePt t="45879" x="8175625" y="2524125"/>
          <p14:tracePt t="45891" x="8166100" y="2524125"/>
          <p14:tracePt t="45903" x="8158163" y="2524125"/>
          <p14:tracePt t="45914" x="8150225" y="2524125"/>
          <p14:tracePt t="45925" x="8140700" y="2524125"/>
          <p14:tracePt t="45937" x="8107363" y="2524125"/>
          <p14:tracePt t="45948" x="8074025" y="2524125"/>
          <p14:tracePt t="45959" x="8021638" y="2524125"/>
          <p14:tracePt t="45970" x="7988300" y="2524125"/>
          <p14:tracePt t="45982" x="7945438" y="2524125"/>
          <p14:tracePt t="45993" x="7894638" y="2524125"/>
          <p14:tracePt t="46004" x="7843838" y="2524125"/>
          <p14:tracePt t="46048" x="7851775" y="2524125"/>
          <p14:tracePt t="46060" x="7861300" y="2524125"/>
          <p14:tracePt t="46083" x="7877175" y="2524125"/>
          <p14:tracePt t="46105" x="7886700" y="2524125"/>
          <p14:tracePt t="46117" x="7894638" y="2524125"/>
          <p14:tracePt t="46184" x="7902575" y="2524125"/>
          <p14:tracePt t="46195" x="7912100" y="2524125"/>
          <p14:tracePt t="46207" x="7920038" y="2524125"/>
          <p14:tracePt t="46218" x="7927975" y="2524125"/>
          <p14:tracePt t="46229" x="7954963" y="2524125"/>
          <p14:tracePt t="46240" x="7980363" y="2524125"/>
          <p14:tracePt t="46251" x="8013700" y="2524125"/>
          <p14:tracePt t="46263" x="8056563" y="2524125"/>
          <p14:tracePt t="46274" x="8099425" y="2524125"/>
          <p14:tracePt t="46285" x="8158163" y="2524125"/>
          <p14:tracePt t="46297" x="8201025" y="2524125"/>
          <p14:tracePt t="46308" x="8243888" y="2524125"/>
          <p14:tracePt t="46319" x="8277225" y="2524125"/>
          <p14:tracePt t="46330" x="8302625" y="2524125"/>
          <p14:tracePt t="46342" x="8320088" y="2524125"/>
          <p14:tracePt t="46353" x="8335963" y="2524125"/>
          <p14:tracePt t="46375" x="8353425" y="2524125"/>
          <p14:tracePt t="46387" x="8378825" y="2524125"/>
          <p14:tracePt t="46398" x="8388350" y="2524125"/>
          <p14:tracePt t="46409" x="8413750" y="2524125"/>
          <p14:tracePt t="46420" x="8447088" y="2524125"/>
          <p14:tracePt t="46432" x="8472488" y="2524125"/>
          <p14:tracePt t="46443" x="8497888" y="2524125"/>
          <p14:tracePt t="46465" x="8507413" y="2524125"/>
          <p14:tracePt t="46892" x="8507413" y="2532063"/>
          <p14:tracePt t="46903" x="8507413" y="2541588"/>
          <p14:tracePt t="46937" x="8507413" y="2549525"/>
          <p14:tracePt t="46938" x="8507413" y="2566988"/>
          <p14:tracePt t="46949" x="8497888" y="2574925"/>
          <p14:tracePt t="46960" x="8480425" y="2592388"/>
          <p14:tracePt t="46972" x="8472488" y="2592388"/>
          <p14:tracePt t="46983" x="8455025" y="2600325"/>
          <p14:tracePt t="46994" x="8413750" y="2608263"/>
          <p14:tracePt t="47005" x="8328025" y="2633663"/>
          <p14:tracePt t="47017" x="8158163" y="2686050"/>
          <p14:tracePt t="47028" x="7962900" y="2727325"/>
          <p14:tracePt t="47039" x="7716838" y="2762250"/>
          <p14:tracePt t="47051" x="7469188" y="2787650"/>
          <p14:tracePt t="47062" x="7248525" y="2838450"/>
          <p14:tracePt t="47073" x="7027863" y="2863850"/>
          <p14:tracePt t="47084" x="6865938" y="2889250"/>
          <p14:tracePt t="47095" x="6721475" y="2897188"/>
          <p14:tracePt t="47107" x="6594475" y="2914650"/>
          <p14:tracePt t="47118" x="6492875" y="2922588"/>
          <p14:tracePt t="47129" x="6399213" y="2932113"/>
          <p14:tracePt t="47140" x="6313488" y="2932113"/>
          <p14:tracePt t="47152" x="6194425" y="2932113"/>
          <p14:tracePt t="47163" x="6102350" y="2932113"/>
          <p14:tracePt t="47174" x="5999163" y="2932113"/>
          <p14:tracePt t="47185" x="5915025" y="2932113"/>
          <p14:tracePt t="47197" x="5829300" y="2957513"/>
          <p14:tracePt t="47208" x="5753100" y="2965450"/>
          <p14:tracePt t="47219" x="5710238" y="2974975"/>
          <p14:tracePt t="47230" x="5659438" y="2974975"/>
          <p14:tracePt t="47242" x="5634038" y="2982913"/>
          <p14:tracePt t="47253" x="5583238" y="2990850"/>
          <p14:tracePt t="47264" x="5549900" y="3000375"/>
          <p14:tracePt t="47275" x="5507038" y="3000375"/>
          <p14:tracePt t="47287" x="5446713" y="3000375"/>
          <p14:tracePt t="47298" x="5362575" y="3000375"/>
          <p14:tracePt t="47309" x="5276850" y="3000375"/>
          <p14:tracePt t="47320" x="5208588" y="3000375"/>
          <p14:tracePt t="47331" x="5132388" y="3000375"/>
          <p14:tracePt t="47343" x="5124450" y="3000375"/>
          <p14:tracePt t="47354" x="5116513" y="3000375"/>
          <p14:tracePt t="47365" x="5106988" y="3000375"/>
          <p14:tracePt t="47377" x="5099050" y="2990850"/>
          <p14:tracePt t="47388" x="5091113" y="2974975"/>
          <p14:tracePt t="47399" x="5081588" y="2974975"/>
          <p14:tracePt t="47410" x="5064125" y="2974975"/>
          <p14:tracePt t="47422" x="5038725" y="2965450"/>
          <p14:tracePt t="47434" x="5022850" y="2949575"/>
          <p14:tracePt t="47545" x="5038725" y="2940050"/>
          <p14:tracePt t="47568" x="5048250" y="2940050"/>
          <p14:tracePt t="47579" x="5073650" y="2940050"/>
          <p14:tracePt t="47590" x="5116513" y="2922588"/>
          <p14:tracePt t="47602" x="5132388" y="2922588"/>
          <p14:tracePt t="47613" x="5175250" y="2922588"/>
          <p14:tracePt t="47624" x="5235575" y="2914650"/>
          <p14:tracePt t="47635" x="5311775" y="2889250"/>
          <p14:tracePt t="47647" x="5387975" y="2881313"/>
          <p14:tracePt t="47658" x="5456238" y="2871788"/>
          <p14:tracePt t="47669" x="5532438" y="2863850"/>
          <p14:tracePt t="47680" x="5591175" y="2838450"/>
          <p14:tracePt t="47692" x="5651500" y="2830513"/>
          <p14:tracePt t="47703" x="5694363" y="2830513"/>
          <p14:tracePt t="47714" x="5727700" y="2830513"/>
          <p14:tracePt t="47725" x="5761038" y="2830513"/>
          <p14:tracePt t="47737" x="5795963" y="2830513"/>
          <p14:tracePt t="47748" x="5803900" y="2830513"/>
          <p14:tracePt t="47759" x="5829300" y="2830513"/>
          <p14:tracePt t="48771" x="5838825" y="2830513"/>
          <p14:tracePt t="49413" x="5838825" y="2838450"/>
          <p14:tracePt t="49435" x="5838825" y="2846388"/>
          <p14:tracePt t="49447" x="5838825" y="2855913"/>
          <p14:tracePt t="49458" x="5829300" y="2855913"/>
          <p14:tracePt t="49469" x="5813425" y="2881313"/>
          <p14:tracePt t="49480" x="5745163" y="2914650"/>
          <p14:tracePt t="49492" x="5710238" y="2940050"/>
          <p14:tracePt t="49503" x="5641975" y="2982913"/>
          <p14:tracePt t="49515" x="5583238" y="3016250"/>
          <p14:tracePt t="49525" x="5524500" y="3041650"/>
          <p14:tracePt t="49537" x="5464175" y="3067050"/>
          <p14:tracePt t="49548" x="5430838" y="3076575"/>
          <p14:tracePt t="49559" x="5380038" y="3084513"/>
          <p14:tracePt t="49570" x="5337175" y="3094038"/>
          <p14:tracePt t="49582" x="5276850" y="3094038"/>
          <p14:tracePt t="49593" x="5243513" y="3094038"/>
          <p14:tracePt t="49604" x="5200650" y="3109913"/>
          <p14:tracePt t="49615" x="5149850" y="3127375"/>
          <p14:tracePt t="49627" x="5141913" y="3144838"/>
          <p14:tracePt t="49638" x="5106988" y="3160713"/>
          <p14:tracePt t="49650" x="5081588" y="3170238"/>
          <p14:tracePt t="49660" x="5022850" y="3195638"/>
          <p14:tracePt t="49672" x="4962525" y="3228975"/>
          <p14:tracePt t="49683" x="4937125" y="3246438"/>
          <p14:tracePt t="49694" x="4878388" y="3263900"/>
          <p14:tracePt t="49705" x="4818063" y="3297238"/>
          <p14:tracePt t="49717" x="4741863" y="3314700"/>
          <p14:tracePt t="49728" x="4683125" y="3330575"/>
          <p14:tracePt t="49739" x="4622800" y="3355975"/>
          <p14:tracePt t="49750" x="4572000" y="3365500"/>
          <p14:tracePt t="49761" x="4546600" y="3373438"/>
          <p14:tracePt t="49773" x="4529138" y="3382963"/>
          <p14:tracePt t="49784" x="4513263" y="3390900"/>
          <p14:tracePt t="49795" x="4503738" y="3390900"/>
          <p14:tracePt t="49807" x="4478338" y="3416300"/>
          <p14:tracePt t="49818" x="4470400" y="3416300"/>
          <p14:tracePt t="49829" x="4452938" y="3416300"/>
          <p14:tracePt t="49840" x="4445000" y="3416300"/>
          <p14:tracePt t="49863" x="4427538" y="3416300"/>
          <p14:tracePt t="49885" x="4419600" y="3416300"/>
          <p14:tracePt t="49897" x="4402138" y="3416300"/>
          <p14:tracePt t="49908" x="4384675" y="3416300"/>
          <p14:tracePt t="49919" x="4368800" y="3416300"/>
          <p14:tracePt t="49930" x="4325938" y="3416300"/>
          <p14:tracePt t="49942" x="4265613" y="3408363"/>
          <p14:tracePt t="49953" x="4232275" y="3408363"/>
          <p14:tracePt t="49964" x="4164013" y="3398838"/>
          <p14:tracePt t="49975" x="4095750" y="3382963"/>
          <p14:tracePt t="49987" x="4019550" y="3373438"/>
          <p14:tracePt t="49998" x="3960813" y="3365500"/>
          <p14:tracePt t="50009" x="3943350" y="3355975"/>
          <p14:tracePt t="50032" x="3935413" y="3355975"/>
          <p14:tracePt t="50043" x="3925888" y="3348038"/>
          <p14:tracePt t="50054" x="3925888" y="3330575"/>
          <p14:tracePt t="50065" x="3900488" y="3314700"/>
          <p14:tracePt t="50081" x="3883025" y="3305175"/>
          <p14:tracePt t="50088" x="3849688" y="3279775"/>
          <p14:tracePt t="50099" x="3824288" y="3271838"/>
          <p14:tracePt t="50110" x="3790950" y="3254375"/>
          <p14:tracePt t="50122" x="3756025" y="3254375"/>
          <p14:tracePt t="50133" x="3713163" y="3254375"/>
          <p14:tracePt t="50144" x="3654425" y="3238500"/>
          <p14:tracePt t="50155" x="3603625" y="3238500"/>
          <p14:tracePt t="50167" x="3568700" y="3238500"/>
          <p14:tracePt t="50178" x="3552825" y="3238500"/>
          <p14:tracePt t="50200" x="3543300" y="3238500"/>
          <p14:tracePt t="50212" x="3535363" y="3238500"/>
          <p14:tracePt t="50223" x="3527425" y="3238500"/>
          <p14:tracePt t="50234" x="3517900" y="3238500"/>
          <p14:tracePt t="50245" x="3509963" y="3238500"/>
          <p14:tracePt t="50257" x="3502025" y="3238500"/>
          <p14:tracePt t="50279" x="3492500" y="3238500"/>
          <p14:tracePt t="50290" x="3484563" y="3228975"/>
          <p14:tracePt t="50302" x="3467100" y="3228975"/>
          <p14:tracePt t="50313" x="3449638" y="3228975"/>
          <p14:tracePt t="50425" x="3459163" y="3228975"/>
          <p14:tracePt t="50437" x="3467100" y="3228975"/>
          <p14:tracePt t="50448" x="3475038" y="3228975"/>
          <p14:tracePt t="50459" x="3484563" y="3228975"/>
          <p14:tracePt t="50470" x="3509963" y="3228975"/>
          <p14:tracePt t="50481" x="3552825" y="3228975"/>
          <p14:tracePt t="50493" x="3629025" y="3228975"/>
          <p14:tracePt t="50504" x="3722688" y="3228975"/>
          <p14:tracePt t="50515" x="3867150" y="3228975"/>
          <p14:tracePt t="50527" x="4002088" y="3228975"/>
          <p14:tracePt t="50538" x="4121150" y="3228975"/>
          <p14:tracePt t="50549" x="4214813" y="3228975"/>
          <p14:tracePt t="50560" x="4291013" y="3228975"/>
          <p14:tracePt t="50572" x="4300538" y="3228975"/>
          <p14:tracePt t="50583" x="4316413" y="3228975"/>
          <p14:tracePt t="50605" x="4351338" y="3228975"/>
          <p14:tracePt t="50617" x="4368800" y="3228975"/>
          <p14:tracePt t="50628" x="4402138" y="3228975"/>
          <p14:tracePt t="50639" x="4435475" y="3238500"/>
          <p14:tracePt t="50650" x="4445000" y="3246438"/>
          <p14:tracePt t="50662" x="4460875" y="3246438"/>
          <p14:tracePt t="50673" x="4470400" y="3246438"/>
          <p14:tracePt t="50694" x="4478338" y="3246438"/>
          <p14:tracePt t="50718" x="4478338" y="3238500"/>
          <p14:tracePt t="50729" x="4478338" y="3228975"/>
          <p14:tracePt t="50740" x="4478338" y="3221038"/>
          <p14:tracePt t="50752" x="4478338" y="3211513"/>
          <p14:tracePt t="50763" x="4486275" y="3195638"/>
          <p14:tracePt t="60991" x="4419600" y="3203575"/>
          <p14:tracePt t="61000" x="4410075" y="3203575"/>
          <p14:tracePt t="61012" x="4368800" y="3221038"/>
          <p14:tracePt t="61023" x="4333875" y="3228975"/>
          <p14:tracePt t="61034" x="4265613" y="3254375"/>
          <p14:tracePt t="61045" x="3857625" y="3297238"/>
          <p14:tracePt t="61057" x="3619500" y="3314700"/>
          <p14:tracePt t="61068" x="3475038" y="3330575"/>
          <p14:tracePt t="61079" x="3390900" y="3330575"/>
          <p14:tracePt t="61090" x="3322638" y="3330575"/>
          <p14:tracePt t="61101" x="3246438" y="3340100"/>
          <p14:tracePt t="61113" x="3186113" y="3348038"/>
          <p14:tracePt t="61124" x="3144838" y="3355975"/>
          <p14:tracePt t="61135" x="3094038" y="3365500"/>
          <p14:tracePt t="61147" x="3051175" y="3382963"/>
          <p14:tracePt t="61158" x="2982913" y="3408363"/>
          <p14:tracePt t="61169" x="2922588" y="3424238"/>
          <p14:tracePt t="61180" x="2881313" y="3449638"/>
          <p14:tracePt t="61192" x="2830513" y="3459163"/>
          <p14:tracePt t="61203" x="2795588" y="3467100"/>
          <p14:tracePt t="61214" x="2762250" y="3475038"/>
          <p14:tracePt t="61225" x="2736850" y="3475038"/>
          <p14:tracePt t="61237" x="2701925" y="3475038"/>
          <p14:tracePt t="61248" x="2660650" y="3475038"/>
          <p14:tracePt t="61259" x="2600325" y="3475038"/>
          <p14:tracePt t="61271" x="2532063" y="3475038"/>
          <p14:tracePt t="61282" x="2430463" y="3475038"/>
          <p14:tracePt t="61293" x="2328863" y="3475038"/>
          <p14:tracePt t="61305" x="2235200" y="3475038"/>
          <p14:tracePt t="61315" x="2159000" y="3475038"/>
          <p14:tracePt t="61327" x="2108200" y="3475038"/>
          <p14:tracePt t="61338" x="2055813" y="3475038"/>
          <p14:tracePt t="61349" x="2030413" y="3475038"/>
          <p14:tracePt t="61360" x="2014538" y="3475038"/>
          <p14:tracePt t="61371" x="1989138" y="3475038"/>
          <p14:tracePt t="61383" x="1946275" y="3475038"/>
          <p14:tracePt t="61394" x="1920875" y="3475038"/>
          <p14:tracePt t="61405" x="1870075" y="3467100"/>
          <p14:tracePt t="61417" x="1793875" y="3449638"/>
          <p14:tracePt t="61428" x="1700213" y="3441700"/>
          <p14:tracePt t="61439" x="1606550" y="3433763"/>
          <p14:tracePt t="61450" x="1538288" y="3424238"/>
          <p14:tracePt t="61462" x="1487488" y="3408363"/>
          <p14:tracePt t="61473" x="1477963" y="3408363"/>
          <p14:tracePt t="61484" x="1470025" y="3408363"/>
          <p14:tracePt t="61495" x="1452563" y="3408363"/>
          <p14:tracePt t="61507" x="1411288" y="3398838"/>
          <p14:tracePt t="61518" x="1360488" y="3390900"/>
          <p14:tracePt t="61529" x="1300163" y="3365500"/>
          <p14:tracePt t="61540" x="1257300" y="3365500"/>
          <p14:tracePt t="61551" x="1231900" y="3365500"/>
          <p14:tracePt t="61563" x="1198563" y="3365500"/>
          <p14:tracePt t="61574" x="1181100" y="3355975"/>
          <p14:tracePt t="61585" x="1147763" y="3348038"/>
          <p14:tracePt t="61597" x="1096963" y="3330575"/>
          <p14:tracePt t="61608" x="1062038" y="3322638"/>
          <p14:tracePt t="61619" x="1036638" y="3314700"/>
          <p14:tracePt t="61630" x="1011238" y="3305175"/>
          <p14:tracePt t="61642" x="993775" y="3305175"/>
          <p14:tracePt t="61653" x="952500" y="3305175"/>
          <p14:tracePt t="61664" x="935038" y="3305175"/>
          <p14:tracePt t="61675" x="925513" y="3305175"/>
          <p14:tracePt t="61688" x="909638" y="3305175"/>
          <p14:tracePt t="61698" x="900113" y="3305175"/>
          <p14:tracePt t="61709" x="884238" y="3305175"/>
          <p14:tracePt t="61721" x="866775" y="3305175"/>
          <p14:tracePt t="61732" x="858838" y="3305175"/>
          <p14:tracePt t="61787" x="841375" y="3297238"/>
          <p14:tracePt t="61799" x="841375" y="3289300"/>
          <p14:tracePt t="61810" x="841375" y="3279775"/>
          <p14:tracePt t="61833" x="841375" y="3271838"/>
          <p14:tracePt t="61844" x="849313" y="3238500"/>
          <p14:tracePt t="61855" x="874713" y="3211513"/>
          <p14:tracePt t="61867" x="900113" y="3195638"/>
          <p14:tracePt t="61888" x="935038" y="3178175"/>
          <p14:tracePt t="61889" x="977900" y="3160713"/>
          <p14:tracePt t="61900" x="1036638" y="3144838"/>
          <p14:tracePt t="61912" x="1062038" y="3144838"/>
          <p14:tracePt t="61923" x="1130300" y="3127375"/>
          <p14:tracePt t="61934" x="1231900" y="3094038"/>
          <p14:tracePt t="61945" x="1350963" y="3067050"/>
          <p14:tracePt t="61957" x="1495425" y="3033713"/>
          <p14:tracePt t="61968" x="1622425" y="3000375"/>
          <p14:tracePt t="61979" x="1741488" y="2949575"/>
          <p14:tracePt t="61990" x="1870075" y="2906713"/>
          <p14:tracePt t="62002" x="1989138" y="2863850"/>
          <p14:tracePt t="62013" x="2098675" y="2820988"/>
          <p14:tracePt t="62024" x="2252663" y="2770188"/>
          <p14:tracePt t="62035" x="2422525" y="2719388"/>
          <p14:tracePt t="62047" x="2600325" y="2660650"/>
          <p14:tracePt t="62058" x="2863850" y="2582863"/>
          <p14:tracePt t="62069" x="3152775" y="2498725"/>
          <p14:tracePt t="62080" x="3424238" y="2397125"/>
          <p14:tracePt t="62092" x="3662363" y="2303463"/>
          <p14:tracePt t="62103" x="3875088" y="2209800"/>
          <p14:tracePt t="62114" x="4070350" y="2116138"/>
          <p14:tracePt t="62125" x="4197350" y="2055813"/>
          <p14:tracePt t="62137" x="4333875" y="1997075"/>
          <p14:tracePt t="62148" x="4460875" y="1954213"/>
          <p14:tracePt t="62159" x="4579938" y="1920875"/>
          <p14:tracePt t="62171" x="4741863" y="1878013"/>
          <p14:tracePt t="62182" x="4894263" y="1870075"/>
          <p14:tracePt t="62193" x="5116513" y="1852613"/>
          <p14:tracePt t="62204" x="5405438" y="1835150"/>
          <p14:tracePt t="62215" x="5668963" y="1835150"/>
          <p14:tracePt t="62227" x="5932488" y="1835150"/>
          <p14:tracePt t="62238" x="6169025" y="1827213"/>
          <p14:tracePt t="62249" x="6297613" y="1809750"/>
          <p14:tracePt t="62260" x="6373813" y="1793875"/>
          <p14:tracePt t="62272" x="6391275" y="1784350"/>
          <p14:tracePt t="62283" x="6391275" y="1766888"/>
          <p14:tracePt t="62305" x="6391275" y="1758950"/>
          <p14:tracePt t="62317" x="6399213" y="1741488"/>
          <p14:tracePt t="62328" x="6407150" y="1741488"/>
          <p14:tracePt t="62339" x="6424613" y="1741488"/>
          <p14:tracePt t="62350" x="6450013" y="1741488"/>
          <p14:tracePt t="62362" x="6457950" y="1741488"/>
          <p14:tracePt t="62384" x="6467475" y="1741488"/>
          <p14:tracePt t="62407" x="6467475" y="1766888"/>
          <p14:tracePt t="62418" x="6475413" y="1776413"/>
          <p14:tracePt t="62429" x="6483350" y="1801813"/>
          <p14:tracePt t="62440" x="6492875" y="1827213"/>
          <p14:tracePt t="62452" x="6518275" y="1885950"/>
          <p14:tracePt t="62463" x="6551613" y="1946275"/>
          <p14:tracePt t="62474" x="6594475" y="2022475"/>
          <p14:tracePt t="62485" x="6670675" y="2090738"/>
          <p14:tracePt t="62497" x="6764338" y="2133600"/>
          <p14:tracePt t="62508" x="6865938" y="2159000"/>
          <p14:tracePt t="62519" x="6951663" y="2166938"/>
          <p14:tracePt t="62530" x="7035800" y="2184400"/>
          <p14:tracePt t="62542" x="7104063" y="2184400"/>
          <p14:tracePt t="62554" x="7154863" y="2184400"/>
          <p14:tracePt t="62564" x="7164388" y="2184400"/>
          <p14:tracePt t="62575" x="7172325" y="2184400"/>
          <p14:tracePt t="62587" x="7205663" y="2200275"/>
          <p14:tracePt t="62598" x="7215188" y="2227263"/>
          <p14:tracePt t="62609" x="7258050" y="2286000"/>
          <p14:tracePt t="62620" x="7283450" y="2319338"/>
          <p14:tracePt t="62632" x="7350125" y="2362200"/>
          <p14:tracePt t="62643" x="7385050" y="2379663"/>
          <p14:tracePt t="62654" x="7402513" y="2379663"/>
          <p14:tracePt t="62665" x="7443788" y="2379663"/>
          <p14:tracePt t="62677" x="7504113" y="2379663"/>
          <p14:tracePt t="62688" x="7562850" y="2371725"/>
          <p14:tracePt t="62699" x="7597775" y="2362200"/>
          <p14:tracePt t="62710" x="7673975" y="2354263"/>
          <p14:tracePt t="62722" x="7758113" y="2336800"/>
          <p14:tracePt t="62733" x="7843838" y="2336800"/>
          <p14:tracePt t="62744" x="7945438" y="2336800"/>
          <p14:tracePt t="62755" x="8031163" y="2336800"/>
          <p14:tracePt t="62767" x="8099425" y="2336800"/>
          <p14:tracePt t="62778" x="8158163" y="2336800"/>
          <p14:tracePt t="62789" x="8166100" y="2336800"/>
          <p14:tracePt t="62800" x="8175625" y="2336800"/>
          <p14:tracePt t="62823" x="8183563" y="2344738"/>
          <p14:tracePt t="62834" x="8191500" y="2354263"/>
          <p14:tracePt t="62845" x="8208963" y="2354263"/>
          <p14:tracePt t="62857" x="8269288" y="2387600"/>
          <p14:tracePt t="62868" x="8285163" y="2413000"/>
          <p14:tracePt t="62887" x="8310563" y="2430463"/>
          <p14:tracePt t="62890" x="8345488" y="2447925"/>
          <p14:tracePt t="62902" x="8353425" y="2463800"/>
          <p14:tracePt t="62913" x="8362950" y="2463800"/>
          <p14:tracePt t="62980" x="8353425" y="2463800"/>
          <p14:tracePt t="62992" x="8335963" y="2463800"/>
          <p14:tracePt t="63003" x="8285163" y="2473325"/>
          <p14:tracePt t="63014" x="8259763" y="2481263"/>
          <p14:tracePt t="63025" x="8234363" y="2481263"/>
          <p14:tracePt t="63037" x="8158163" y="2489200"/>
          <p14:tracePt t="63048" x="8047038" y="2506663"/>
          <p14:tracePt t="63059" x="7920038" y="2532063"/>
          <p14:tracePt t="63070" x="7775575" y="2549525"/>
          <p14:tracePt t="63082" x="7656513" y="2566988"/>
          <p14:tracePt t="63093" x="7521575" y="2574925"/>
          <p14:tracePt t="63104" x="7359650" y="2600325"/>
          <p14:tracePt t="63115" x="7138988" y="2625725"/>
          <p14:tracePt t="63127" x="6951663" y="2660650"/>
          <p14:tracePt t="63138" x="6738938" y="2668588"/>
          <p14:tracePt t="63149" x="6586538" y="2668588"/>
          <p14:tracePt t="63160" x="6432550" y="2668588"/>
          <p14:tracePt t="63172" x="6280150" y="2668588"/>
          <p14:tracePt t="63183" x="6127750" y="2668588"/>
          <p14:tracePt t="63194" x="5983288" y="2668588"/>
          <p14:tracePt t="63205" x="5838825" y="2668588"/>
          <p14:tracePt t="63217" x="5668963" y="2668588"/>
          <p14:tracePt t="63228" x="5489575" y="2668588"/>
          <p14:tracePt t="63239" x="5345113" y="2651125"/>
          <p14:tracePt t="63250" x="5235575" y="2651125"/>
          <p14:tracePt t="63262" x="5157788" y="2651125"/>
          <p14:tracePt t="63273" x="5091113" y="2651125"/>
          <p14:tracePt t="63284" x="5022850" y="2651125"/>
          <p14:tracePt t="63295" x="4962525" y="2651125"/>
          <p14:tracePt t="63307" x="4886325" y="2651125"/>
          <p14:tracePt t="63318" x="4802188" y="2651125"/>
          <p14:tracePt t="63329" x="4708525" y="2651125"/>
          <p14:tracePt t="63340" x="4622800" y="2651125"/>
          <p14:tracePt t="63352" x="4538663" y="2651125"/>
          <p14:tracePt t="63363" x="4478338" y="2651125"/>
          <p14:tracePt t="63374" x="4460875" y="2651125"/>
          <p14:tracePt t="63386" x="4435475" y="2651125"/>
          <p14:tracePt t="63397" x="4410075" y="2651125"/>
          <p14:tracePt t="63408" x="4384675" y="2651125"/>
          <p14:tracePt t="63420" x="4368800" y="2651125"/>
          <p14:tracePt t="63430" x="4308475" y="2651125"/>
          <p14:tracePt t="63442" x="4283075" y="2660650"/>
          <p14:tracePt t="63453" x="4240213" y="2668588"/>
          <p14:tracePt t="63464" x="4181475" y="2693988"/>
          <p14:tracePt t="63475" x="4121150" y="2711450"/>
          <p14:tracePt t="63487" x="4070350" y="2744788"/>
          <p14:tracePt t="63498" x="4019550" y="2770188"/>
          <p14:tracePt t="63509" x="3986213" y="2787650"/>
          <p14:tracePt t="63530" x="3968750" y="2795588"/>
          <p14:tracePt t="63542" x="3968750" y="2805113"/>
          <p14:tracePt t="63564" x="3976688" y="2813050"/>
          <p14:tracePt t="63565" x="3986213" y="2813050"/>
          <p14:tracePt t="63577" x="4002088" y="2813050"/>
          <p14:tracePt t="63588" x="4019550" y="2813050"/>
          <p14:tracePt t="63599" x="4037013" y="2813050"/>
          <p14:tracePt t="63610" x="4095750" y="2820988"/>
          <p14:tracePt t="63622" x="4146550" y="2820988"/>
          <p14:tracePt t="63633" x="4181475" y="2820988"/>
          <p14:tracePt t="63644" x="4232275" y="2820988"/>
          <p14:tracePt t="63655" x="4308475" y="2820988"/>
          <p14:tracePt t="63667" x="4394200" y="2820988"/>
          <p14:tracePt t="63678" x="4478338" y="2820988"/>
          <p14:tracePt t="63689" x="4572000" y="2820988"/>
          <p14:tracePt t="63700" x="4673600" y="2820988"/>
          <p14:tracePt t="63712" x="4775200" y="2820988"/>
          <p14:tracePt t="63723" x="4886325" y="2820988"/>
          <p14:tracePt t="63734" x="4962525" y="2820988"/>
          <p14:tracePt t="63745" x="5005388" y="2813050"/>
          <p14:tracePt t="63757" x="5038725" y="2805113"/>
          <p14:tracePt t="63768" x="5056188" y="2795588"/>
          <p14:tracePt t="63779" x="5073650" y="2795588"/>
          <p14:tracePt t="63790" x="5106988" y="2795588"/>
          <p14:tracePt t="63802" x="5157788" y="2795588"/>
          <p14:tracePt t="63813" x="5208588" y="2795588"/>
          <p14:tracePt t="63824" x="5226050" y="2795588"/>
          <p14:tracePt t="63836" x="5286375" y="2795588"/>
          <p14:tracePt t="63847" x="5327650" y="2795588"/>
          <p14:tracePt t="63858" x="5337175" y="2795588"/>
          <p14:tracePt t="63869" x="5353050" y="2805113"/>
          <p14:tracePt t="63880" x="5380038" y="2813050"/>
          <p14:tracePt t="63892" x="5405438" y="2820988"/>
          <p14:tracePt t="63958" x="5413375" y="2820988"/>
          <p14:tracePt t="63959" x="5421313" y="2830513"/>
          <p14:tracePt t="63982" x="5456238" y="2830513"/>
          <p14:tracePt t="63993" x="5464175" y="2830513"/>
          <p14:tracePt t="64004" x="5507038" y="2830513"/>
          <p14:tracePt t="64015" x="5557838" y="2830513"/>
          <p14:tracePt t="64027" x="5608638" y="2830513"/>
          <p14:tracePt t="64038" x="5684838" y="2830513"/>
          <p14:tracePt t="64049" x="5745163" y="2830513"/>
          <p14:tracePt t="64060" x="5753100" y="2830513"/>
          <p14:tracePt t="64138" x="5761038" y="2830513"/>
          <p14:tracePt t="64239" x="5770563" y="2830513"/>
          <p14:tracePt t="64453" x="5770563" y="2838450"/>
          <p14:tracePt t="64455" x="5770563" y="2846388"/>
          <p14:tracePt t="64475" x="5770563" y="2855913"/>
          <p14:tracePt t="64657" x="5770563" y="2881313"/>
          <p14:tracePt t="64679" x="5770563" y="2897188"/>
          <p14:tracePt t="64690" x="5770563" y="2906713"/>
          <p14:tracePt t="64713" x="5770563" y="2940050"/>
          <p14:tracePt t="64724" x="5719763" y="2965450"/>
          <p14:tracePt t="64735" x="5684838" y="2982913"/>
          <p14:tracePt t="64747" x="5616575" y="3016250"/>
          <p14:tracePt t="64758" x="5514975" y="3051175"/>
          <p14:tracePt t="64769" x="5380038" y="3076575"/>
          <p14:tracePt t="64780" x="5235575" y="3109913"/>
          <p14:tracePt t="64792" x="5099050" y="3144838"/>
          <p14:tracePt t="64803" x="4962525" y="3178175"/>
          <p14:tracePt t="64814" x="4818063" y="3203575"/>
          <p14:tracePt t="64825" x="4699000" y="3211513"/>
          <p14:tracePt t="64837" x="4589463" y="3211513"/>
          <p14:tracePt t="64848" x="4478338" y="3211513"/>
          <p14:tracePt t="64859" x="4333875" y="3211513"/>
          <p14:tracePt t="64870" x="4197350" y="3211513"/>
          <p14:tracePt t="64885" x="4044950" y="3228975"/>
          <p14:tracePt t="64893" x="3917950" y="3238500"/>
          <p14:tracePt t="64904" x="3798888" y="3254375"/>
          <p14:tracePt t="64915" x="3697288" y="3254375"/>
          <p14:tracePt t="64927" x="3611563" y="3263900"/>
          <p14:tracePt t="64938" x="3543300" y="3263900"/>
          <p14:tracePt t="64949" x="3484563" y="3263900"/>
          <p14:tracePt t="64960" x="3416300" y="3263900"/>
          <p14:tracePt t="64972" x="3340100" y="3263900"/>
          <p14:tracePt t="64983" x="3271838" y="3263900"/>
          <p14:tracePt t="64994" x="3195638" y="3263900"/>
          <p14:tracePt t="65017" x="3144838" y="3263900"/>
          <p14:tracePt t="65039" x="3109913" y="3263900"/>
          <p14:tracePt t="65051" x="3059113" y="3263900"/>
          <p14:tracePt t="65062" x="2990850" y="3263900"/>
          <p14:tracePt t="65073" x="2871788" y="3263900"/>
          <p14:tracePt t="65085" x="2787650" y="3263900"/>
          <p14:tracePt t="65095" x="2736850" y="3263900"/>
          <p14:tracePt t="65107" x="2676525" y="3263900"/>
          <p14:tracePt t="65118" x="2633663" y="3263900"/>
          <p14:tracePt t="65131" x="2600325" y="3263900"/>
          <p14:tracePt t="65140" x="2557463" y="3263900"/>
          <p14:tracePt t="65152" x="2516188" y="3263900"/>
          <p14:tracePt t="65163" x="2463800" y="3254375"/>
          <p14:tracePt t="65174" x="2422525" y="3254375"/>
          <p14:tracePt t="65185" x="2362200" y="3246438"/>
          <p14:tracePt t="65197" x="2319338" y="3246438"/>
          <p14:tracePt t="65208" x="2260600" y="3221038"/>
          <p14:tracePt t="65219" x="2209800" y="3211513"/>
          <p14:tracePt t="65230" x="2166938" y="3211513"/>
          <p14:tracePt t="65242" x="2133600" y="3211513"/>
          <p14:tracePt t="65253" x="2124075" y="3211513"/>
          <p14:tracePt t="65264" x="2082800" y="3211513"/>
          <p14:tracePt t="65275" x="2022475" y="3211513"/>
          <p14:tracePt t="65287" x="1989138" y="3211513"/>
          <p14:tracePt t="65298" x="1963738" y="3211513"/>
          <p14:tracePt t="65309" x="1946275" y="3211513"/>
          <p14:tracePt t="65320" x="1911350" y="3211513"/>
          <p14:tracePt t="65332" x="1895475" y="3221038"/>
          <p14:tracePt t="65343" x="1885950" y="3221038"/>
          <p14:tracePt t="65354" x="1870075" y="3221038"/>
          <p14:tracePt t="65365" x="1860550" y="3221038"/>
          <p14:tracePt t="65499" x="1870075" y="3221038"/>
          <p14:tracePt t="65512" x="1878013" y="3221038"/>
          <p14:tracePt t="65523" x="1903413" y="3221038"/>
          <p14:tracePt t="65545" x="1911350" y="3221038"/>
          <p14:tracePt t="65557" x="1928813" y="3221038"/>
          <p14:tracePt t="65568" x="1946275" y="3211513"/>
          <p14:tracePt t="65579" x="1954213" y="3203575"/>
          <p14:tracePt t="65590" x="1963738" y="3203575"/>
          <p14:tracePt t="65602" x="1963738" y="3195638"/>
          <p14:tracePt t="65613" x="1971675" y="3186113"/>
          <p14:tracePt t="65635" x="1979613" y="3178175"/>
          <p14:tracePt t="65647" x="1989138" y="3178175"/>
          <p14:tracePt t="65669" x="1997075" y="3178175"/>
          <p14:tracePt t="65680" x="2022475" y="3170238"/>
          <p14:tracePt t="65692" x="2073275" y="3170238"/>
          <p14:tracePt t="65703" x="2116138" y="3170238"/>
          <p14:tracePt t="65714" x="2141538" y="3170238"/>
          <p14:tracePt t="65725" x="2184400" y="3170238"/>
          <p14:tracePt t="65737" x="2260600" y="3170238"/>
          <p14:tracePt t="65748" x="2319338" y="3170238"/>
          <p14:tracePt t="65759" x="2362200" y="3170238"/>
          <p14:tracePt t="65770" x="2422525" y="3170238"/>
          <p14:tracePt t="65782" x="2447925" y="3170238"/>
          <p14:tracePt t="65793" x="2481263" y="3160713"/>
          <p14:tracePt t="65804" x="2524125" y="3160713"/>
          <p14:tracePt t="65815" x="2574925" y="3152775"/>
          <p14:tracePt t="65827" x="2633663" y="3144838"/>
          <p14:tracePt t="65838" x="2719388" y="3135313"/>
          <p14:tracePt t="65849" x="2805113" y="3135313"/>
          <p14:tracePt t="65860" x="2881313" y="3119438"/>
          <p14:tracePt t="65872" x="2940050" y="3101975"/>
          <p14:tracePt t="65886" x="2982913" y="3094038"/>
          <p14:tracePt t="65894" x="3016250" y="3084513"/>
          <p14:tracePt t="65905" x="3051175" y="3076575"/>
          <p14:tracePt t="65918" x="3084513" y="3067050"/>
          <p14:tracePt t="65928" x="3119438" y="3067050"/>
          <p14:tracePt t="65939" x="3160713" y="3059113"/>
          <p14:tracePt t="65951" x="3221038" y="3051175"/>
          <p14:tracePt t="65973" x="3271838" y="3051175"/>
          <p14:tracePt t="65984" x="3330575" y="3051175"/>
          <p14:tracePt t="65995" x="3408363" y="3051175"/>
          <p14:tracePt t="66007" x="3492500" y="3051175"/>
          <p14:tracePt t="66018" x="3535363" y="3051175"/>
          <p14:tracePt t="66029" x="3578225" y="3051175"/>
          <p14:tracePt t="66040" x="3586163" y="3051175"/>
          <p14:tracePt t="66052" x="3594100" y="3051175"/>
          <p14:tracePt t="66063" x="3611563" y="3041650"/>
          <p14:tracePt t="66074" x="3619500" y="3041650"/>
          <p14:tracePt t="66085" x="3654425" y="3025775"/>
          <p14:tracePt t="66097" x="3697288" y="3025775"/>
          <p14:tracePt t="66108" x="3756025" y="3016250"/>
          <p14:tracePt t="66119" x="3816350" y="3016250"/>
          <p14:tracePt t="66130" x="3841750" y="3016250"/>
          <p14:tracePt t="66142" x="3883025" y="3016250"/>
          <p14:tracePt t="66153" x="3943350" y="3016250"/>
          <p14:tracePt t="66164" x="3994150" y="3016250"/>
          <p14:tracePt t="66175" x="4044950" y="3016250"/>
          <p14:tracePt t="66187" x="4087813" y="3016250"/>
          <p14:tracePt t="66198" x="4113213" y="3016250"/>
          <p14:tracePt t="66209" x="4146550" y="3016250"/>
          <p14:tracePt t="66220" x="4189413" y="3016250"/>
          <p14:tracePt t="66231" x="4232275" y="3016250"/>
          <p14:tracePt t="66243" x="4291013" y="3008313"/>
          <p14:tracePt t="66254" x="4351338" y="3000375"/>
          <p14:tracePt t="66266" x="4427538" y="3000375"/>
          <p14:tracePt t="66277" x="4486275" y="3000375"/>
          <p14:tracePt t="66288" x="4538663" y="3000375"/>
          <p14:tracePt t="66299" x="4589463" y="2982913"/>
          <p14:tracePt t="66310" x="4614863" y="2982913"/>
          <p14:tracePt t="66322" x="4630738" y="2982913"/>
          <p14:tracePt t="66334" x="4640263" y="2982913"/>
          <p14:tracePt t="66344" x="4648200" y="2982913"/>
          <p14:tracePt t="66355" x="4657725" y="2982913"/>
          <p14:tracePt t="66367" x="4683125" y="2982913"/>
          <p14:tracePt t="66389" x="4741863" y="2982913"/>
          <p14:tracePt t="66400" x="4792663" y="2982913"/>
          <p14:tracePt t="66412" x="4827588" y="2982913"/>
          <p14:tracePt t="66423" x="4929188" y="2982913"/>
          <p14:tracePt t="66434" x="5013325" y="2990850"/>
          <p14:tracePt t="66445" x="5099050" y="3000375"/>
          <p14:tracePt t="66457" x="5106988" y="3000375"/>
          <p14:tracePt t="66512" x="5116513" y="3000375"/>
          <p14:tracePt t="66523" x="5124450" y="3000375"/>
          <p14:tracePt t="66524" x="5141913" y="3000375"/>
          <p14:tracePt t="66535" x="5149850" y="3000375"/>
          <p14:tracePt t="66547" x="5167313" y="3000375"/>
          <p14:tracePt t="66558" x="5175250" y="3000375"/>
          <p14:tracePt t="66569" x="5183188" y="3000375"/>
          <p14:tracePt t="66580" x="5218113" y="3000375"/>
          <p14:tracePt t="66592" x="5260975" y="3000375"/>
          <p14:tracePt t="66603" x="5276850" y="3008313"/>
          <p14:tracePt t="66614" x="5319713" y="3016250"/>
          <p14:tracePt t="66625" x="5380038" y="3025775"/>
          <p14:tracePt t="66637" x="5387975" y="3076575"/>
          <p14:tracePt t="66648" x="5438775" y="3109913"/>
          <p14:tracePt t="66659" x="5456238" y="3109913"/>
          <p14:tracePt t="66670" x="5507038" y="3119438"/>
          <p14:tracePt t="66682" x="5575300" y="3135313"/>
          <p14:tracePt t="66693" x="5659438" y="3144838"/>
          <p14:tracePt t="66704" x="5745163" y="3144838"/>
          <p14:tracePt t="66716" x="5846763" y="3144838"/>
          <p14:tracePt t="66727" x="5948363" y="3144838"/>
          <p14:tracePt t="66738" x="6042025" y="3144838"/>
          <p14:tracePt t="66750" x="6127750" y="3144838"/>
          <p14:tracePt t="66760" x="6211888" y="3144838"/>
          <p14:tracePt t="66772" x="6288088" y="3144838"/>
          <p14:tracePt t="66783" x="6356350" y="3144838"/>
          <p14:tracePt t="66794" x="6432550" y="3144838"/>
          <p14:tracePt t="66805" x="6500813" y="3144838"/>
          <p14:tracePt t="66817" x="6586538" y="3144838"/>
          <p14:tracePt t="66828" x="6670675" y="3144838"/>
          <p14:tracePt t="66839" x="6772275" y="3144838"/>
          <p14:tracePt t="66850" x="6865938" y="3144838"/>
          <p14:tracePt t="66861" x="6969125" y="3144838"/>
          <p14:tracePt t="66873" x="7070725" y="3144838"/>
          <p14:tracePt t="66884" x="7154863" y="3144838"/>
          <p14:tracePt t="66901" x="7240588" y="3144838"/>
          <p14:tracePt t="66907" x="7324725" y="3144838"/>
          <p14:tracePt t="66918" x="7410450" y="3144838"/>
          <p14:tracePt t="66929" x="7494588" y="3144838"/>
          <p14:tracePt t="66940" x="7562850" y="3144838"/>
          <p14:tracePt t="66952" x="7623175" y="3144838"/>
          <p14:tracePt t="66963" x="7699375" y="3144838"/>
          <p14:tracePt t="66974" x="7742238" y="3144838"/>
          <p14:tracePt t="66985" x="7800975" y="3144838"/>
          <p14:tracePt t="66997" x="7861300" y="3119438"/>
          <p14:tracePt t="67008" x="7920038" y="3101975"/>
          <p14:tracePt t="67019" x="7980363" y="3076575"/>
          <p14:tracePt t="67030" x="8031163" y="3067050"/>
          <p14:tracePt t="67042" x="8074025" y="3059113"/>
          <p14:tracePt t="67053" x="8124825" y="3051175"/>
          <p14:tracePt t="67064" x="8183563" y="3041650"/>
          <p14:tracePt t="67075" x="8243888" y="3033713"/>
          <p14:tracePt t="67087" x="8302625" y="3025775"/>
          <p14:tracePt t="67098" x="8353425" y="3025775"/>
          <p14:tracePt t="67109" x="8404225" y="3025775"/>
          <p14:tracePt t="67120" x="8429625" y="3025775"/>
          <p14:tracePt t="67131" x="8447088" y="3025775"/>
          <p14:tracePt t="67143" x="8472488" y="3025775"/>
          <p14:tracePt t="67154" x="8489950" y="3025775"/>
          <p14:tracePt t="67166" x="8515350" y="3025775"/>
          <p14:tracePt t="67177" x="8548688" y="3025775"/>
          <p14:tracePt t="67188" x="8574088" y="3025775"/>
          <p14:tracePt t="67199" x="8599488" y="3025775"/>
          <p14:tracePt t="67210" x="8624888" y="3025775"/>
          <p14:tracePt t="67222" x="8634413" y="3025775"/>
          <p14:tracePt t="67233" x="8642350" y="3025775"/>
          <p14:tracePt t="67254" x="8651875" y="3025775"/>
          <p14:tracePt t="67267" x="8659813" y="3025775"/>
          <p14:tracePt t="67278" x="8667750" y="3025775"/>
          <p14:tracePt t="67289" x="8677275" y="3025775"/>
          <p14:tracePt t="67300" x="8677275" y="3033713"/>
          <p14:tracePt t="67312" x="8677275" y="3041650"/>
          <p14:tracePt t="67323" x="8685213" y="3041650"/>
          <p14:tracePt t="67334" x="8685213" y="3051175"/>
          <p14:tracePt t="67345" x="8685213" y="3059113"/>
          <p14:tracePt t="67357" x="8685213" y="3067050"/>
          <p14:tracePt t="67535" x="8685213" y="3076575"/>
          <p14:tracePt t="67648" x="8685213" y="3084513"/>
          <p14:tracePt t="67659" x="8693150" y="3084513"/>
          <p14:tracePt t="68289" x="8693150" y="3094038"/>
          <p14:tracePt t="68345" x="8693150" y="3101975"/>
          <p14:tracePt t="68368" x="8693150" y="3109913"/>
          <p14:tracePt t="68370" x="8693150" y="3119438"/>
          <p14:tracePt t="68402" x="8693150" y="3127375"/>
          <p14:tracePt t="68424" x="8685213" y="3127375"/>
          <p14:tracePt t="68426" x="8685213" y="3135313"/>
          <p14:tracePt t="68480" x="8685213" y="3144838"/>
          <p14:tracePt t="68482" x="8677275" y="3144838"/>
          <p14:tracePt t="68493" x="8667750" y="3152775"/>
          <p14:tracePt t="68504" x="8659813" y="3160713"/>
          <p14:tracePt t="68516" x="8659813" y="3170238"/>
          <p14:tracePt t="68527" x="8651875" y="3170238"/>
          <p14:tracePt t="68538" x="8642350" y="3178175"/>
          <p14:tracePt t="68549" x="8642350" y="3186113"/>
          <p14:tracePt t="68560" x="8624888" y="3195638"/>
          <p14:tracePt t="68572" x="8609013" y="3203575"/>
          <p14:tracePt t="68583" x="8591550" y="3211513"/>
          <p14:tracePt t="68594" x="8591550" y="3221038"/>
          <p14:tracePt t="68605" x="8574088" y="3228975"/>
          <p14:tracePt t="68617" x="8548688" y="3238500"/>
          <p14:tracePt t="68628" x="8523288" y="3246438"/>
          <p14:tracePt t="68639" x="8497888" y="3254375"/>
          <p14:tracePt t="68650" x="8480425" y="3254375"/>
          <p14:tracePt t="68662" x="8472488" y="3254375"/>
          <p14:tracePt t="68673" x="8447088" y="3254375"/>
          <p14:tracePt t="68684" x="8421688" y="3271838"/>
          <p14:tracePt t="68695" x="8413750" y="3271838"/>
          <p14:tracePt t="68707" x="8396288" y="3279775"/>
          <p14:tracePt t="68718" x="8362950" y="3305175"/>
          <p14:tracePt t="68729" x="8335963" y="3305175"/>
          <p14:tracePt t="68740" x="8302625" y="3314700"/>
          <p14:tracePt t="68752" x="8259763" y="3330575"/>
          <p14:tracePt t="68763" x="8234363" y="3330575"/>
          <p14:tracePt t="68774" x="8201025" y="3340100"/>
          <p14:tracePt t="68785" x="8140700" y="3355975"/>
          <p14:tracePt t="68797" x="8064500" y="3365500"/>
          <p14:tracePt t="68808" x="7996238" y="3373438"/>
          <p14:tracePt t="68819" x="7920038" y="3382963"/>
          <p14:tracePt t="68831" x="7851775" y="3382963"/>
          <p14:tracePt t="68842" x="7793038" y="3382963"/>
          <p14:tracePt t="68853" x="7732713" y="3382963"/>
          <p14:tracePt t="68864" x="7691438" y="3382963"/>
          <p14:tracePt t="68875" x="7648575" y="3382963"/>
          <p14:tracePt t="68898" x="7521575" y="3382963"/>
          <p14:tracePt t="68909" x="7418388" y="3382963"/>
          <p14:tracePt t="68920" x="7316788" y="3382963"/>
          <p14:tracePt t="68931" x="7205663" y="3382963"/>
          <p14:tracePt t="68943" x="7096125" y="3382963"/>
          <p14:tracePt t="68954" x="6994525" y="3382963"/>
          <p14:tracePt t="68965" x="6926263" y="3382963"/>
          <p14:tracePt t="68977" x="6850063" y="3382963"/>
          <p14:tracePt t="68988" x="6781800" y="3398838"/>
          <p14:tracePt t="68999" x="6705600" y="3408363"/>
          <p14:tracePt t="69010" x="6637338" y="3416300"/>
          <p14:tracePt t="69022" x="6551613" y="3416300"/>
          <p14:tracePt t="69033" x="6432550" y="3424238"/>
          <p14:tracePt t="69044" x="6288088" y="3449638"/>
          <p14:tracePt t="69055" x="6110288" y="3475038"/>
          <p14:tracePt t="69067" x="5915025" y="3517900"/>
          <p14:tracePt t="69078" x="5753100" y="3543300"/>
          <p14:tracePt t="69089" x="5608638" y="3568700"/>
          <p14:tracePt t="69100" x="5481638" y="3594100"/>
          <p14:tracePt t="69111" x="5370513" y="3603625"/>
          <p14:tracePt t="69123" x="5268913" y="3611563"/>
          <p14:tracePt t="69134" x="5167313" y="3611563"/>
          <p14:tracePt t="69145" x="5056188" y="3611563"/>
          <p14:tracePt t="69157" x="4911725" y="3611563"/>
          <p14:tracePt t="69168" x="4759325" y="3611563"/>
          <p14:tracePt t="69179" x="4622800" y="3611563"/>
          <p14:tracePt t="69190" x="4495800" y="3611563"/>
          <p14:tracePt t="69202" x="4410075" y="3611563"/>
          <p14:tracePt t="69213" x="4351338" y="3611563"/>
          <p14:tracePt t="69224" x="4275138" y="3611563"/>
          <p14:tracePt t="69235" x="4224338" y="3611563"/>
          <p14:tracePt t="69247" x="4181475" y="3611563"/>
          <p14:tracePt t="69258" x="4121150" y="3611563"/>
          <p14:tracePt t="69269" x="4062413" y="3611563"/>
          <p14:tracePt t="69281" x="3994150" y="3611563"/>
          <p14:tracePt t="69292" x="3935413" y="3611563"/>
          <p14:tracePt t="69303" x="3875088" y="3611563"/>
          <p14:tracePt t="69314" x="3816350" y="3611563"/>
          <p14:tracePt t="69325" x="3773488" y="3611563"/>
          <p14:tracePt t="69337" x="3713163" y="3611563"/>
          <p14:tracePt t="69348" x="3646488" y="3611563"/>
          <p14:tracePt t="69359" x="3586163" y="3611563"/>
          <p14:tracePt t="69370" x="3475038" y="3636963"/>
          <p14:tracePt t="69382" x="3382963" y="3646488"/>
          <p14:tracePt t="69393" x="3314700" y="3646488"/>
          <p14:tracePt t="69404" x="3305175" y="3646488"/>
          <p14:tracePt t="69415" x="3297238" y="3646488"/>
          <p14:tracePt t="69448" x="3289300" y="3646488"/>
          <p14:tracePt t="69449" x="3279775" y="3646488"/>
          <p14:tracePt t="69472" x="3271838" y="3646488"/>
          <p14:tracePt t="69483" x="3254375" y="3646488"/>
          <p14:tracePt t="69505" x="3221038" y="3646488"/>
          <p14:tracePt t="69517" x="3178175" y="3646488"/>
          <p14:tracePt t="69528" x="3144838" y="3646488"/>
          <p14:tracePt t="69539" x="3101975" y="3646488"/>
          <p14:tracePt t="69550" x="3076575" y="3646488"/>
          <p14:tracePt t="69628" x="3067050" y="3636963"/>
          <p14:tracePt t="69639" x="3059113" y="3629025"/>
          <p14:tracePt t="69752" x="3059113" y="3619500"/>
          <p14:tracePt t="69763" x="3051175" y="3619500"/>
          <p14:tracePt t="69765" x="3041650" y="3619500"/>
          <p14:tracePt t="69775" x="3033713" y="3611563"/>
          <p14:tracePt t="69798" x="3025775" y="3603625"/>
          <p14:tracePt t="69809" x="3016250" y="3603625"/>
          <p14:tracePt t="69832" x="3008313" y="3594100"/>
          <p14:tracePt t="69843" x="2990850" y="3586163"/>
          <p14:tracePt t="69865" x="2982913" y="3578225"/>
          <p14:tracePt t="69877" x="2974975" y="3568700"/>
          <p14:tracePt t="69888" x="2949575" y="3560763"/>
          <p14:tracePt t="69899" x="2932113" y="3543300"/>
          <p14:tracePt t="69910" x="2889250" y="3543300"/>
          <p14:tracePt t="69922" x="2863850" y="3535363"/>
          <p14:tracePt t="69933" x="2820988" y="3527425"/>
          <p14:tracePt t="69944" x="2744788" y="3509963"/>
          <p14:tracePt t="69955" x="2660650" y="3484563"/>
          <p14:tracePt t="69967" x="2566988" y="3475038"/>
          <p14:tracePt t="69978" x="2498725" y="3449638"/>
          <p14:tracePt t="69989" x="2438400" y="3441700"/>
          <p14:tracePt t="70000" x="2371725" y="3424238"/>
          <p14:tracePt t="70012" x="2311400" y="3398838"/>
          <p14:tracePt t="70023" x="2268538" y="3390900"/>
          <p14:tracePt t="70034" x="2209800" y="3382963"/>
          <p14:tracePt t="70045" x="2149475" y="3373438"/>
          <p14:tracePt t="70057" x="2090738" y="3365500"/>
          <p14:tracePt t="70068" x="2014538" y="3348038"/>
          <p14:tracePt t="70079" x="1954213" y="3348038"/>
          <p14:tracePt t="70090" x="1911350" y="3340100"/>
          <p14:tracePt t="70102" x="1870075" y="3330575"/>
          <p14:tracePt t="70114" x="1819275" y="3330575"/>
          <p14:tracePt t="70124" x="1776413" y="3322638"/>
          <p14:tracePt t="70135" x="1716088" y="3314700"/>
          <p14:tracePt t="70147" x="1657350" y="3305175"/>
          <p14:tracePt t="70158" x="1581150" y="3305175"/>
          <p14:tracePt t="70169" x="1512888" y="3297238"/>
          <p14:tracePt t="70180" x="1411288" y="3279775"/>
          <p14:tracePt t="70192" x="1333500" y="3271838"/>
          <p14:tracePt t="70203" x="1266825" y="3271838"/>
          <p14:tracePt t="70214" x="1206500" y="3271838"/>
          <p14:tracePt t="70225" x="1147763" y="3263900"/>
          <p14:tracePt t="70237" x="1104900" y="3263900"/>
          <p14:tracePt t="70248" x="1044575" y="3263900"/>
          <p14:tracePt t="70259" x="993775" y="3263900"/>
          <p14:tracePt t="70270" x="935038" y="3263900"/>
          <p14:tracePt t="70282" x="874713" y="3263900"/>
          <p14:tracePt t="70293" x="815975" y="3263900"/>
          <p14:tracePt t="70305" x="773113" y="3263900"/>
          <p14:tracePt t="70315" x="714375" y="3263900"/>
          <p14:tracePt t="70327" x="671513" y="3263900"/>
          <p14:tracePt t="70338" x="620713" y="3271838"/>
          <p14:tracePt t="70349" x="560388" y="3279775"/>
          <p14:tracePt t="70360" x="492125" y="3279775"/>
          <p14:tracePt t="70372" x="433388" y="3289300"/>
          <p14:tracePt t="70383" x="374650" y="3305175"/>
          <p14:tracePt t="70394" x="331788" y="3314700"/>
          <p14:tracePt t="70405" x="296863" y="3322638"/>
          <p14:tracePt t="70417" x="271463" y="3330575"/>
          <p14:tracePt t="70428" x="271463" y="3340100"/>
          <p14:tracePt t="70439" x="271463" y="3365500"/>
          <p14:tracePt t="70450" x="271463" y="3382963"/>
          <p14:tracePt t="70462" x="271463" y="3398838"/>
          <p14:tracePt t="70473" x="271463" y="3424238"/>
          <p14:tracePt t="70484" x="296863" y="3449638"/>
          <p14:tracePt t="70496" x="322263" y="3467100"/>
          <p14:tracePt t="70507" x="365125" y="3509963"/>
          <p14:tracePt t="70518" x="400050" y="3517900"/>
          <p14:tracePt t="70530" x="450850" y="3535363"/>
          <p14:tracePt t="70540" x="476250" y="3535363"/>
          <p14:tracePt t="70552" x="519113" y="3535363"/>
          <p14:tracePt t="70563" x="603250" y="3543300"/>
          <p14:tracePt t="70574" x="730250" y="3543300"/>
          <p14:tracePt t="70585" x="874713" y="3543300"/>
          <p14:tracePt t="70597" x="1028700" y="3560763"/>
          <p14:tracePt t="70608" x="1173163" y="3560763"/>
          <p14:tracePt t="70619" x="1300163" y="3560763"/>
          <p14:tracePt t="70631" x="1393825" y="3560763"/>
          <p14:tracePt t="70642" x="1477963" y="3560763"/>
          <p14:tracePt t="70653" x="1563688" y="3560763"/>
          <p14:tracePt t="70664" x="1649413" y="3560763"/>
          <p14:tracePt t="70675" x="1751013" y="3560763"/>
          <p14:tracePt t="70687" x="1878013" y="3560763"/>
          <p14:tracePt t="70698" x="2047875" y="3560763"/>
          <p14:tracePt t="70709" x="2311400" y="3560763"/>
          <p14:tracePt t="70720" x="2541588" y="3560763"/>
          <p14:tracePt t="70732" x="2719388" y="3560763"/>
          <p14:tracePt t="70743" x="2855913" y="3560763"/>
          <p14:tracePt t="70754" x="2940050" y="3560763"/>
          <p14:tracePt t="70765" x="2957513" y="3560763"/>
          <p14:tracePt t="70777" x="2982913" y="3560763"/>
          <p14:tracePt t="70788" x="2990850" y="3560763"/>
          <p14:tracePt t="70799" x="3000375" y="3560763"/>
          <p14:tracePt t="70810" x="3008313" y="3560763"/>
          <p14:tracePt t="70822" x="3041650" y="3560763"/>
          <p14:tracePt t="70833" x="3109913" y="3560763"/>
          <p14:tracePt t="70844" x="3221038" y="3560763"/>
          <p14:tracePt t="70855" x="3348038" y="3560763"/>
          <p14:tracePt t="70880" x="3459163" y="3560763"/>
          <p14:tracePt t="70889" x="3543300" y="3560763"/>
          <p14:tracePt t="70900" x="3552825" y="3560763"/>
          <p14:tracePt t="70912" x="3568700" y="3560763"/>
          <p14:tracePt t="70923" x="3578225" y="3568700"/>
          <p14:tracePt t="70934" x="3629025" y="3578225"/>
          <p14:tracePt t="70946" x="3687763" y="3603625"/>
          <p14:tracePt t="70957" x="3713163" y="3603625"/>
          <p14:tracePt t="70968" x="3781425" y="3603625"/>
          <p14:tracePt t="70980" x="3883025" y="3611563"/>
          <p14:tracePt t="70990" x="3986213" y="3619500"/>
          <p14:tracePt t="71002" x="4095750" y="3619500"/>
          <p14:tracePt t="71013" x="4164013" y="3619500"/>
          <p14:tracePt t="71024" x="4171950" y="3619500"/>
          <p14:tracePt t="71035" x="4181475" y="3619500"/>
          <p14:tracePt t="71047" x="4189413" y="3636963"/>
          <p14:tracePt t="71069" x="4214813" y="3646488"/>
          <p14:tracePt t="71081" x="4265613" y="3646488"/>
          <p14:tracePt t="71092" x="4300538" y="3646488"/>
          <p14:tracePt t="71103" x="4368800" y="3646488"/>
          <p14:tracePt t="71114" x="4419600" y="3646488"/>
          <p14:tracePt t="71125" x="4495800" y="3646488"/>
          <p14:tracePt t="71137" x="4554538" y="3646488"/>
          <p14:tracePt t="71150" x="4564063" y="3646488"/>
          <p14:tracePt t="71159" x="4572000" y="3646488"/>
          <p14:tracePt t="71181" x="4579938" y="3646488"/>
          <p14:tracePt t="71193" x="4589463" y="3646488"/>
          <p14:tracePt t="71204" x="4622800" y="3636963"/>
          <p14:tracePt t="71215" x="4630738" y="3636963"/>
          <p14:tracePt t="71227" x="4673600" y="3636963"/>
          <p14:tracePt t="71238" x="4724400" y="3636963"/>
          <p14:tracePt t="71249" x="4759325" y="3636963"/>
          <p14:tracePt t="71260" x="4792663" y="3636963"/>
          <p14:tracePt t="71272" x="4827588" y="3636963"/>
          <p14:tracePt t="71294" x="4852988" y="3629025"/>
          <p14:tracePt t="71315" x="4852988" y="3619500"/>
          <p14:tracePt t="71586" x="4868863" y="3619500"/>
          <p14:tracePt t="71587" x="4878388" y="3619500"/>
          <p14:tracePt t="71609" x="4886325" y="3619500"/>
          <p14:tracePt t="71631" x="4894263" y="3611563"/>
          <p14:tracePt t="71632" x="4894263" y="3603625"/>
          <p14:tracePt t="71675" x="4903788" y="3603625"/>
          <p14:tracePt t="71687" x="4911725" y="3603625"/>
          <p14:tracePt t="71698" x="4919663" y="3603625"/>
          <p14:tracePt t="71699" x="4937125" y="3603625"/>
          <p14:tracePt t="71710" x="4946650" y="3603625"/>
          <p14:tracePt t="71722" x="4979988" y="3603625"/>
          <p14:tracePt t="71733" x="4987925" y="3603625"/>
          <p14:tracePt t="71744" x="5022850" y="3603625"/>
          <p14:tracePt t="71755" x="5048250" y="3594100"/>
          <p14:tracePt t="71767" x="5099050" y="3586163"/>
          <p14:tracePt t="71779" x="5157788" y="3578225"/>
          <p14:tracePt t="71789" x="5235575" y="3568700"/>
          <p14:tracePt t="71800" x="5319713" y="3560763"/>
          <p14:tracePt t="71812" x="5395913" y="3560763"/>
          <p14:tracePt t="71823" x="5481638" y="3560763"/>
          <p14:tracePt t="71834" x="5575300" y="3560763"/>
          <p14:tracePt t="71846" x="5702300" y="3560763"/>
          <p14:tracePt t="71857" x="5846763" y="3560763"/>
          <p14:tracePt t="71868" x="5999163" y="3560763"/>
          <p14:tracePt t="71879" x="6135688" y="3560763"/>
          <p14:tracePt t="71897" x="6280150" y="3560763"/>
          <p14:tracePt t="71902" x="6407150" y="3560763"/>
          <p14:tracePt t="71913" x="6535738" y="3560763"/>
          <p14:tracePt t="71924" x="6645275" y="3560763"/>
          <p14:tracePt t="71935" x="6756400" y="3560763"/>
          <p14:tracePt t="71947" x="6858000" y="3560763"/>
          <p14:tracePt t="71958" x="6959600" y="3560763"/>
          <p14:tracePt t="71969" x="7027863" y="3560763"/>
          <p14:tracePt t="71980" x="7096125" y="3560763"/>
          <p14:tracePt t="71992" x="7180263" y="3560763"/>
          <p14:tracePt t="72003" x="7258050" y="3560763"/>
          <p14:tracePt t="72014" x="7316788" y="3560763"/>
          <p14:tracePt t="72026" x="7342188" y="3560763"/>
          <p14:tracePt t="72037" x="7377113" y="3560763"/>
          <p14:tracePt t="72048" x="7410450" y="3560763"/>
          <p14:tracePt t="72059" x="7443788" y="3560763"/>
          <p14:tracePt t="72070" x="7469188" y="3560763"/>
          <p14:tracePt t="72082" x="7512050" y="3560763"/>
          <p14:tracePt t="72093" x="7546975" y="3560763"/>
          <p14:tracePt t="72104" x="7580313" y="3560763"/>
          <p14:tracePt t="72115" x="7623175" y="3560763"/>
          <p14:tracePt t="72127" x="7666038" y="3560763"/>
          <p14:tracePt t="72138" x="7699375" y="3560763"/>
          <p14:tracePt t="72149" x="7742238" y="3560763"/>
          <p14:tracePt t="72160" x="7767638" y="3560763"/>
          <p14:tracePt t="72172" x="7800975" y="3560763"/>
          <p14:tracePt t="72183" x="7818438" y="3560763"/>
          <p14:tracePt t="72205" x="7826375" y="3560763"/>
          <p14:tracePt t="72217" x="7835900" y="3560763"/>
          <p14:tracePt t="72228" x="7843838" y="3560763"/>
          <p14:tracePt t="72262" x="7851775" y="3560763"/>
          <p14:tracePt t="72273" x="7877175" y="3560763"/>
          <p14:tracePt t="72284" x="7912100" y="3560763"/>
          <p14:tracePt t="72295" x="7945438" y="3568700"/>
          <p14:tracePt t="72307" x="7980363" y="3568700"/>
          <p14:tracePt t="72318" x="8013700" y="3578225"/>
          <p14:tracePt t="72330" x="8039100" y="3586163"/>
          <p14:tracePt t="72341" x="8074025" y="3586163"/>
          <p14:tracePt t="72352" x="8107363" y="3586163"/>
          <p14:tracePt t="72363" x="8140700" y="3586163"/>
          <p14:tracePt t="72374" x="8175625" y="3594100"/>
          <p14:tracePt t="72385" x="8201025" y="3603625"/>
          <p14:tracePt t="72397" x="8251825" y="3603625"/>
          <p14:tracePt t="72408" x="8294688" y="3611563"/>
          <p14:tracePt t="72419" x="8328025" y="3619500"/>
          <p14:tracePt t="72430" x="8362950" y="3619500"/>
          <p14:tracePt t="72441" x="8404225" y="3619500"/>
          <p14:tracePt t="72453" x="8429625" y="3619500"/>
          <p14:tracePt t="72464" x="8464550" y="3619500"/>
          <p14:tracePt t="72475" x="8489950" y="3619500"/>
          <p14:tracePt t="72487" x="8507413" y="3619500"/>
          <p14:tracePt t="72498" x="8540750" y="3619500"/>
          <p14:tracePt t="72509" x="8548688" y="3619500"/>
          <p14:tracePt t="72520" x="8558213" y="3619500"/>
          <p14:tracePt t="72543" x="8566150" y="3619500"/>
          <p14:tracePt t="72554" x="8574088" y="3619500"/>
          <p14:tracePt t="72577" x="8583613" y="3619500"/>
          <p14:tracePt t="72588" x="8599488" y="3594100"/>
          <p14:tracePt t="72599" x="8609013" y="3586163"/>
          <p14:tracePt t="72611" x="8609013" y="3578225"/>
          <p14:tracePt t="72622" x="8609013" y="3560763"/>
          <p14:tracePt t="72633" x="8609013" y="3552825"/>
          <p14:tracePt t="72645" x="8609013" y="3527425"/>
          <p14:tracePt t="72656" x="8609013" y="3517900"/>
          <p14:tracePt t="72667" x="8609013" y="3509963"/>
          <p14:tracePt t="72678" x="8609013" y="3492500"/>
          <p14:tracePt t="72689" x="8574088" y="3467100"/>
          <p14:tracePt t="72700" x="8523288" y="3449638"/>
          <p14:tracePt t="72711" x="8497888" y="3441700"/>
          <p14:tracePt t="72723" x="8472488" y="3433763"/>
          <p14:tracePt t="72734" x="8429625" y="3416300"/>
          <p14:tracePt t="72746" x="8396288" y="3398838"/>
          <p14:tracePt t="72757" x="8353425" y="3373438"/>
          <p14:tracePt t="72768" x="8302625" y="3365500"/>
          <p14:tracePt t="72779" x="8259763" y="3348038"/>
          <p14:tracePt t="72790" x="8208963" y="3340100"/>
          <p14:tracePt t="72802" x="8175625" y="3330575"/>
          <p14:tracePt t="72813" x="8132763" y="3330575"/>
          <p14:tracePt t="72824" x="8089900" y="3330575"/>
          <p14:tracePt t="72835" x="8056563" y="3330575"/>
          <p14:tracePt t="72847" x="8031163" y="3330575"/>
          <p14:tracePt t="72858" x="8005763" y="3330575"/>
          <p14:tracePt t="72869" x="7980363" y="3330575"/>
          <p14:tracePt t="72880" x="7945438" y="3330575"/>
          <p14:tracePt t="72896" x="7927975" y="3330575"/>
          <p14:tracePt t="72903" x="7912100" y="3330575"/>
          <p14:tracePt t="72914" x="7869238" y="3330575"/>
          <p14:tracePt t="72925" x="7843838" y="3330575"/>
          <p14:tracePt t="72937" x="7800975" y="3340100"/>
          <p14:tracePt t="72948" x="7767638" y="3340100"/>
          <p14:tracePt t="72959" x="7758113" y="3348038"/>
          <p14:tracePt t="72970" x="7742238" y="3348038"/>
          <p14:tracePt t="72982" x="7716838" y="3355975"/>
          <p14:tracePt t="72993" x="7716838" y="3365500"/>
          <p14:tracePt t="73004" x="7707313" y="3365500"/>
          <p14:tracePt t="73015" x="7681913" y="3382963"/>
          <p14:tracePt t="73028" x="7681913" y="3390900"/>
          <p14:tracePt t="73038" x="7666038" y="3398838"/>
          <p14:tracePt t="73049" x="7656513" y="3408363"/>
          <p14:tracePt t="73061" x="7639050" y="3424238"/>
          <p14:tracePt t="73072" x="7613650" y="3433763"/>
          <p14:tracePt t="73083" x="7588250" y="3449638"/>
          <p14:tracePt t="73105" x="7562850" y="3449638"/>
          <p14:tracePt t="73138" x="7554913" y="3459163"/>
          <p14:tracePt t="73149" x="7546975" y="3467100"/>
          <p14:tracePt t="73151" x="7537450" y="3475038"/>
          <p14:tracePt t="73903" x="7529513" y="3475038"/>
          <p14:tracePt t="73948" x="7521575" y="3475038"/>
          <p14:tracePt t="73950" x="7512050" y="3475038"/>
          <p14:tracePt t="73960" x="7504113" y="3475038"/>
          <p14:tracePt t="73972" x="7494588" y="3475038"/>
          <p14:tracePt t="73983" x="7486650" y="3475038"/>
          <p14:tracePt t="73994" x="7461250" y="3475038"/>
          <p14:tracePt t="74005" x="7435850" y="3475038"/>
          <p14:tracePt t="74028" x="7392988" y="3475038"/>
          <p14:tracePt t="74039" x="7308850" y="3475038"/>
          <p14:tracePt t="74050" x="7205663" y="3475038"/>
          <p14:tracePt t="74062" x="7053263" y="3467100"/>
          <p14:tracePt t="74073" x="6926263" y="3467100"/>
          <p14:tracePt t="74084" x="6799263" y="3467100"/>
          <p14:tracePt t="74095" x="6662738" y="3467100"/>
          <p14:tracePt t="74107" x="6518275" y="3467100"/>
          <p14:tracePt t="74118" x="6338888" y="3484563"/>
          <p14:tracePt t="74129" x="6118225" y="3527425"/>
          <p14:tracePt t="74140" x="5948363" y="3552825"/>
          <p14:tracePt t="74152" x="5761038" y="3586163"/>
          <p14:tracePt t="74163" x="5575300" y="3611563"/>
          <p14:tracePt t="74174" x="5370513" y="3654425"/>
          <p14:tracePt t="74185" x="5200650" y="3687763"/>
          <p14:tracePt t="74197" x="5064125" y="3713163"/>
          <p14:tracePt t="74208" x="4946650" y="3738563"/>
          <p14:tracePt t="74219" x="4835525" y="3748088"/>
          <p14:tracePt t="74230" x="4733925" y="3756025"/>
          <p14:tracePt t="74242" x="4648200" y="3756025"/>
          <p14:tracePt t="74253" x="4564063" y="3756025"/>
          <p14:tracePt t="74264" x="4460875" y="3756025"/>
          <p14:tracePt t="74275" x="4376738" y="3756025"/>
          <p14:tracePt t="74287" x="4291013" y="3756025"/>
          <p14:tracePt t="74298" x="4224338" y="3756025"/>
          <p14:tracePt t="74310" x="4146550" y="3773488"/>
          <p14:tracePt t="74320" x="4070350" y="3781425"/>
          <p14:tracePt t="74332" x="4011613" y="3790950"/>
          <p14:tracePt t="74344" x="3968750" y="3798888"/>
          <p14:tracePt t="74354" x="3883025" y="3806825"/>
          <p14:tracePt t="74365" x="3798888" y="3824288"/>
          <p14:tracePt t="74377" x="3705225" y="3832225"/>
          <p14:tracePt t="74388" x="3611563" y="3841750"/>
          <p14:tracePt t="74399" x="3535363" y="3857625"/>
          <p14:tracePt t="74411" x="3517900" y="3857625"/>
          <p14:tracePt t="74422" x="3475038" y="3867150"/>
          <p14:tracePt t="74433" x="3416300" y="3883025"/>
          <p14:tracePt t="74444" x="3390900" y="3892550"/>
          <p14:tracePt t="74455" x="3348038" y="3908425"/>
          <p14:tracePt t="74467" x="3305175" y="3908425"/>
          <p14:tracePt t="74478" x="3246438" y="3917950"/>
          <p14:tracePt t="74489" x="3211513" y="3925888"/>
          <p14:tracePt t="74500" x="3186113" y="3925888"/>
          <p14:tracePt t="74512" x="3160713" y="3935413"/>
          <p14:tracePt t="74523" x="3119438" y="3935413"/>
          <p14:tracePt t="74534" x="3094038" y="3935413"/>
          <p14:tracePt t="74545" x="3059113" y="3943350"/>
          <p14:tracePt t="74557" x="3041650" y="3943350"/>
          <p14:tracePt t="74568" x="3033713" y="3943350"/>
          <p14:tracePt t="74579" x="3025775" y="3943350"/>
          <p14:tracePt t="74590" x="3016250" y="3943350"/>
          <p14:tracePt t="74602" x="3000375" y="3943350"/>
          <p14:tracePt t="74679" x="2990850" y="3943350"/>
          <p14:tracePt t="74702" x="2982913" y="3943350"/>
          <p14:tracePt t="74703" x="2974975" y="3943350"/>
          <p14:tracePt t="74724" x="2965450" y="3943350"/>
          <p14:tracePt t="74737" x="2957513" y="3943350"/>
          <p14:tracePt t="74758" x="2949575" y="3943350"/>
          <p14:tracePt t="75018" x="2957513" y="3943350"/>
          <p14:tracePt t="75040" x="2965450" y="3943350"/>
          <p14:tracePt t="75052" x="2974975" y="3943350"/>
          <p14:tracePt t="75063" x="2982913" y="3943350"/>
          <p14:tracePt t="75074" x="2990850" y="3943350"/>
          <p14:tracePt t="75085" x="3000375" y="3943350"/>
          <p14:tracePt t="75119" x="3008313" y="3943350"/>
          <p14:tracePt t="75130" x="3016250" y="3943350"/>
          <p14:tracePt t="75142" x="3025775" y="3943350"/>
          <p14:tracePt t="75164" x="3033713" y="3943350"/>
          <p14:tracePt t="75175" x="3051175" y="3943350"/>
          <p14:tracePt t="75187" x="3059113" y="3943350"/>
          <p14:tracePt t="75198" x="3076575" y="3943350"/>
          <p14:tracePt t="75243" x="3101975" y="3943350"/>
          <p14:tracePt t="75265" x="3109913" y="3943350"/>
          <p14:tracePt t="75277" x="3119438" y="3943350"/>
          <p14:tracePt t="75288" x="3127375" y="3935413"/>
          <p14:tracePt t="75299" x="3144838" y="3925888"/>
          <p14:tracePt t="75320" x="3152775" y="3925888"/>
          <p14:tracePt t="75333" x="3160713" y="3925888"/>
          <p14:tracePt t="75345" x="3170238" y="3925888"/>
          <p14:tracePt t="75355" x="3178175" y="3925888"/>
          <p14:tracePt t="75378" x="3195638" y="3925888"/>
          <p14:tracePt t="75389" x="3228975" y="3925888"/>
          <p14:tracePt t="75400" x="3246438" y="3925888"/>
          <p14:tracePt t="75412" x="3271838" y="3925888"/>
          <p14:tracePt t="75423" x="3279775" y="3925888"/>
          <p14:tracePt t="75434" x="3289300" y="3925888"/>
          <p14:tracePt t="75445" x="3297238" y="3925888"/>
          <p14:tracePt t="75523" x="3305175" y="3925888"/>
          <p14:tracePt t="75535" x="3314700" y="3925888"/>
          <p14:tracePt t="75547" x="3322638" y="3925888"/>
          <p14:tracePt t="75558" x="3330575" y="3925888"/>
          <p14:tracePt t="75569" x="3340100" y="3925888"/>
          <p14:tracePt t="75658" x="3348038" y="3925888"/>
          <p14:tracePt t="75670" x="3355975" y="3925888"/>
          <p14:tracePt t="75682" x="3365500" y="3925888"/>
          <p14:tracePt t="75704" x="3373438" y="3925888"/>
          <p14:tracePt t="75715" x="3382963" y="3925888"/>
          <p14:tracePt t="75727" x="3390900" y="3925888"/>
          <p14:tracePt t="75749" x="3398838" y="3925888"/>
          <p14:tracePt t="75760" x="3408363" y="3925888"/>
          <p14:tracePt t="75783" x="3416300" y="3925888"/>
          <p14:tracePt t="75794" x="3433763" y="3925888"/>
          <p14:tracePt t="75805" x="3441700" y="3925888"/>
          <p14:tracePt t="75817" x="3467100" y="3925888"/>
          <p14:tracePt t="75828" x="3492500" y="3925888"/>
          <p14:tracePt t="75839" x="3502025" y="3925888"/>
          <p14:tracePt t="75850" x="3535363" y="3925888"/>
          <p14:tracePt t="75862" x="3568700" y="3925888"/>
          <p14:tracePt t="75873" x="3611563" y="3925888"/>
          <p14:tracePt t="75892" x="3654425" y="3925888"/>
          <p14:tracePt t="75895" x="3671888" y="3925888"/>
          <p14:tracePt t="75907" x="3713163" y="3925888"/>
          <p14:tracePt t="75918" x="3763963" y="3925888"/>
          <p14:tracePt t="75929" x="3824288" y="3935413"/>
          <p14:tracePt t="75940" x="3875088" y="3935413"/>
          <p14:tracePt t="75952" x="3951288" y="3935413"/>
          <p14:tracePt t="75963" x="4019550" y="3935413"/>
          <p14:tracePt t="75975" x="4079875" y="3935413"/>
          <p14:tracePt t="75985" x="4146550" y="3935413"/>
          <p14:tracePt t="75997" x="4206875" y="3935413"/>
          <p14:tracePt t="76008" x="4265613" y="3935413"/>
          <p14:tracePt t="76030" x="4325938" y="3935413"/>
          <p14:tracePt t="76042" x="4368800" y="3935413"/>
          <p14:tracePt t="76053" x="4410075" y="3935413"/>
          <p14:tracePt t="76064" x="4513263" y="3935413"/>
          <p14:tracePt t="76075" x="4579938" y="3943350"/>
          <p14:tracePt t="76087" x="4640263" y="3943350"/>
          <p14:tracePt t="76098" x="4657725" y="3943350"/>
          <p14:tracePt t="76109" x="4673600" y="3943350"/>
          <p14:tracePt t="76120" x="4683125" y="3943350"/>
          <p14:tracePt t="76132" x="4691063" y="3943350"/>
          <p14:tracePt t="76143" x="4708525" y="3943350"/>
          <p14:tracePt t="76154" x="4724400" y="3943350"/>
          <p14:tracePt t="76165" x="4741863" y="3943350"/>
          <p14:tracePt t="76177" x="4767263" y="3943350"/>
          <p14:tracePt t="76188" x="4810125" y="3943350"/>
          <p14:tracePt t="76199" x="4835525" y="3943350"/>
          <p14:tracePt t="76210" x="4886325" y="3943350"/>
          <p14:tracePt t="76233" x="4929188" y="3943350"/>
          <p14:tracePt t="76244" x="4972050" y="3943350"/>
          <p14:tracePt t="76255" x="4997450" y="3943350"/>
          <p14:tracePt t="76267" x="5038725" y="3943350"/>
          <p14:tracePt t="76278" x="5056188" y="3943350"/>
          <p14:tracePt t="77170" x="5073650" y="3951288"/>
          <p14:tracePt t="77178" x="5081588" y="3951288"/>
          <p14:tracePt t="77189" x="5106988" y="3951288"/>
          <p14:tracePt t="77200" x="5132388" y="3951288"/>
          <p14:tracePt t="77212" x="5157788" y="3951288"/>
          <p14:tracePt t="77223" x="5192713" y="3951288"/>
          <p14:tracePt t="77234" x="5243513" y="3951288"/>
          <p14:tracePt t="77245" x="5319713" y="3951288"/>
          <p14:tracePt t="77257" x="5405438" y="3951288"/>
          <p14:tracePt t="77268" x="5489575" y="3951288"/>
          <p14:tracePt t="77279" x="5565775" y="3951288"/>
          <p14:tracePt t="77291" x="5616575" y="3951288"/>
          <p14:tracePt t="77302" x="5676900" y="3951288"/>
          <p14:tracePt t="77313" x="5719763" y="3951288"/>
          <p14:tracePt t="77324" x="5753100" y="3951288"/>
          <p14:tracePt t="77335" x="5788025" y="3951288"/>
          <p14:tracePt t="77347" x="5813425" y="3951288"/>
          <p14:tracePt t="77358" x="5829300" y="3951288"/>
          <p14:tracePt t="77369" x="5846763" y="3951288"/>
          <p14:tracePt t="77380" x="5864225" y="3951288"/>
          <p14:tracePt t="77392" x="5872163" y="3951288"/>
          <p14:tracePt t="77403" x="5880100" y="3951288"/>
          <p14:tracePt t="77414" x="5889625" y="3951288"/>
          <p14:tracePt t="77503" x="5897563" y="3951288"/>
          <p14:tracePt t="77505" x="5905500" y="3951288"/>
          <p14:tracePt t="77660" x="5905500" y="3943350"/>
          <p14:tracePt t="77662" x="5897563" y="3935413"/>
          <p14:tracePt t="77684" x="5872163" y="3935413"/>
          <p14:tracePt t="77695" x="5864225" y="3917950"/>
          <p14:tracePt t="77706" x="5838825" y="3908425"/>
          <p14:tracePt t="77718" x="5795963" y="3900488"/>
          <p14:tracePt t="77729" x="5770563" y="3900488"/>
          <p14:tracePt t="77740" x="5735638" y="3900488"/>
          <p14:tracePt t="77752" x="5694363" y="3900488"/>
          <p14:tracePt t="77763" x="5676900" y="3900488"/>
          <p14:tracePt t="77774" x="5668963" y="3900488"/>
          <p14:tracePt t="77797" x="5659438" y="3892550"/>
          <p14:tracePt t="77964" x="5641975" y="3892550"/>
          <p14:tracePt t="77975" x="5634038" y="3892550"/>
          <p14:tracePt t="78459" x="5626100" y="3892550"/>
          <p14:tracePt t="78753" x="5616575" y="3892550"/>
          <p14:tracePt t="78765" x="5608638" y="3892550"/>
          <p14:tracePt t="78775" x="5591175" y="3892550"/>
          <p14:tracePt t="78787" x="5575300" y="3892550"/>
          <p14:tracePt t="78798" x="5532438" y="3892550"/>
          <p14:tracePt t="78809" x="5507038" y="3892550"/>
          <p14:tracePt t="78820" x="5456238" y="3892550"/>
          <p14:tracePt t="78832" x="5370513" y="3892550"/>
          <p14:tracePt t="78843" x="5286375" y="3900488"/>
          <p14:tracePt t="78854" x="5200650" y="3908425"/>
          <p14:tracePt t="78865" x="5081588" y="3925888"/>
          <p14:tracePt t="78877" x="4954588" y="3935413"/>
          <p14:tracePt t="78890" x="4802188" y="3951288"/>
          <p14:tracePt t="78899" x="4605338" y="3951288"/>
          <p14:tracePt t="78910" x="4376738" y="3951288"/>
          <p14:tracePt t="78922" x="4138613" y="3951288"/>
          <p14:tracePt t="78933" x="3935413" y="3951288"/>
          <p14:tracePt t="78944" x="3781425" y="3960813"/>
          <p14:tracePt t="78956" x="3671888" y="3960813"/>
          <p14:tracePt t="78967" x="3568700" y="3960813"/>
          <p14:tracePt t="78978" x="3502025" y="3960813"/>
          <p14:tracePt t="78989" x="3441700" y="3960813"/>
          <p14:tracePt t="79000" x="3373438" y="3960813"/>
          <p14:tracePt t="79012" x="3297238" y="3968750"/>
          <p14:tracePt t="79023" x="3221038" y="3976688"/>
          <p14:tracePt t="79034" x="3152775" y="4002088"/>
          <p14:tracePt t="79046" x="3076575" y="4037013"/>
          <p14:tracePt t="79057" x="3008313" y="4079875"/>
          <p14:tracePt t="79068" x="2949575" y="4105275"/>
          <p14:tracePt t="79079" x="2881313" y="4146550"/>
          <p14:tracePt t="79090" x="2820988" y="4181475"/>
          <p14:tracePt t="79102" x="2762250" y="4206875"/>
          <p14:tracePt t="79113" x="2668588" y="4224338"/>
          <p14:tracePt t="79124" x="2600325" y="4249738"/>
          <p14:tracePt t="79135" x="2524125" y="4265613"/>
          <p14:tracePt t="79147" x="2447925" y="4291013"/>
          <p14:tracePt t="79158" x="2405063" y="4300538"/>
          <p14:tracePt t="79169" x="2397125" y="4300538"/>
          <p14:tracePt t="79269" x="2387600" y="4300538"/>
          <p14:tracePt t="79271" x="2387600" y="4308475"/>
          <p14:tracePt t="79282" x="2387600" y="4316413"/>
          <p14:tracePt t="79293" x="2397125" y="4325938"/>
          <p14:tracePt t="79315" x="2405063" y="4325938"/>
          <p14:tracePt t="79327" x="2413000" y="4333875"/>
          <p14:tracePt t="79339" x="2438400" y="4341813"/>
          <p14:tracePt t="79349" x="2473325" y="4351338"/>
          <p14:tracePt t="79360" x="2498725" y="4351338"/>
          <p14:tracePt t="79373" x="2541588" y="4351338"/>
          <p14:tracePt t="79383" x="2566988" y="4359275"/>
          <p14:tracePt t="79394" x="2592388" y="4359275"/>
          <p14:tracePt t="79405" x="2633663" y="4359275"/>
          <p14:tracePt t="79417" x="2711450" y="4359275"/>
          <p14:tracePt t="79428" x="2820988" y="4359275"/>
          <p14:tracePt t="79439" x="2949575" y="4359275"/>
          <p14:tracePt t="79450" x="3084513" y="4368800"/>
          <p14:tracePt t="79462" x="3246438" y="4384675"/>
          <p14:tracePt t="79473" x="3355975" y="4394200"/>
          <p14:tracePt t="79484" x="3441700" y="4402138"/>
          <p14:tracePt t="79495" x="3459163" y="4410075"/>
          <p14:tracePt t="79507" x="3467100" y="4410075"/>
          <p14:tracePt t="79529" x="3484563" y="4410075"/>
          <p14:tracePt t="79540" x="3492500" y="4410075"/>
          <p14:tracePt t="79552" x="3552825" y="4410075"/>
          <p14:tracePt t="79563" x="3586163" y="4410075"/>
          <p14:tracePt t="79585" x="3646488" y="4410075"/>
          <p14:tracePt t="79597" x="3748088" y="4410075"/>
          <p14:tracePt t="79608" x="3875088" y="4410075"/>
          <p14:tracePt t="79619" x="4070350" y="4394200"/>
          <p14:tracePt t="79630" x="4181475" y="4394200"/>
          <p14:tracePt t="79642" x="4197350" y="4384675"/>
          <p14:tracePt t="79653" x="4206875" y="4384675"/>
          <p14:tracePt t="79664" x="4214813" y="4384675"/>
          <p14:tracePt t="79675" x="4224338" y="4384675"/>
          <p14:tracePt t="79687" x="4240213" y="4384675"/>
          <p14:tracePt t="79698" x="4275138" y="4384675"/>
          <p14:tracePt t="79709" x="4308475" y="4376738"/>
          <p14:tracePt t="79720" x="4333875" y="4376738"/>
          <p14:tracePt t="79732" x="4376738" y="4376738"/>
          <p14:tracePt t="79743" x="4402138" y="4376738"/>
          <p14:tracePt t="79755" x="4419600" y="4376738"/>
          <p14:tracePt t="79775" x="4427538" y="4376738"/>
          <p14:tracePt t="79788" x="4445000" y="4376738"/>
          <p14:tracePt t="79799" x="4460875" y="4376738"/>
          <p14:tracePt t="79810" x="4470400" y="4376738"/>
          <p14:tracePt t="79822" x="4495800" y="4368800"/>
          <p14:tracePt t="79833" x="4529138" y="4351338"/>
          <p14:tracePt t="79844" x="4589463" y="4316413"/>
          <p14:tracePt t="79855" x="4657725" y="4283075"/>
          <p14:tracePt t="79867" x="4699000" y="4275138"/>
          <p14:tracePt t="79878" x="4733925" y="4249738"/>
          <p14:tracePt t="79889" x="4759325" y="4240213"/>
          <p14:tracePt t="79900" x="4792663" y="4232275"/>
          <p14:tracePt t="79912" x="4852988" y="4232275"/>
          <p14:tracePt t="79923" x="4894263" y="4232275"/>
          <p14:tracePt t="79934" x="4962525" y="4232275"/>
          <p14:tracePt t="79945" x="5038725" y="4232275"/>
          <p14:tracePt t="79957" x="5106988" y="4232275"/>
          <p14:tracePt t="79968" x="5167313" y="4232275"/>
          <p14:tracePt t="79979" x="5235575" y="4232275"/>
          <p14:tracePt t="79991" x="5294313" y="4232275"/>
          <p14:tracePt t="80002" x="5380038" y="4232275"/>
          <p14:tracePt t="80013" x="5438775" y="4232275"/>
          <p14:tracePt t="80024" x="5497513" y="4232275"/>
          <p14:tracePt t="80035" x="5565775" y="4232275"/>
          <p14:tracePt t="80047" x="5641975" y="4232275"/>
          <p14:tracePt t="80058" x="5710238" y="4232275"/>
          <p14:tracePt t="80069" x="5795963" y="4232275"/>
          <p14:tracePt t="80080" x="5880100" y="4232275"/>
          <p14:tracePt t="80092" x="5965825" y="4249738"/>
          <p14:tracePt t="80103" x="6059488" y="4257675"/>
          <p14:tracePt t="80114" x="6127750" y="4265613"/>
          <p14:tracePt t="80125" x="6186488" y="4275138"/>
          <p14:tracePt t="80137" x="6229350" y="4275138"/>
          <p14:tracePt t="80148" x="6280150" y="4283075"/>
          <p14:tracePt t="80159" x="6313488" y="4283075"/>
          <p14:tracePt t="80171" x="6338888" y="4283075"/>
          <p14:tracePt t="80182" x="6373813" y="4283075"/>
          <p14:tracePt t="80193" x="6407150" y="4283075"/>
          <p14:tracePt t="80204" x="6432550" y="4283075"/>
          <p14:tracePt t="80215" x="6467475" y="4283075"/>
          <p14:tracePt t="80227" x="6500813" y="4283075"/>
          <p14:tracePt t="80238" x="6535738" y="4283075"/>
          <p14:tracePt t="80249" x="6561138" y="4283075"/>
          <p14:tracePt t="80260" x="6594475" y="4283075"/>
          <p14:tracePt t="80271" x="6619875" y="4283075"/>
          <p14:tracePt t="80283" x="6645275" y="4283075"/>
          <p14:tracePt t="80305" x="6654800" y="4283075"/>
          <p14:tracePt t="80317" x="6680200" y="4283075"/>
          <p14:tracePt t="80328" x="6688138" y="4283075"/>
          <p14:tracePt t="80339" x="6713538" y="4283075"/>
          <p14:tracePt t="80350" x="6721475" y="4283075"/>
          <p14:tracePt t="80373" x="6731000" y="4283075"/>
          <p14:tracePt t="80385" x="6738938" y="4283075"/>
          <p14:tracePt t="80395" x="6746875" y="4283075"/>
          <p14:tracePt t="80407" x="6756400" y="4283075"/>
          <p14:tracePt t="80418" x="6772275" y="4283075"/>
          <p14:tracePt t="80429" x="6789738" y="4283075"/>
          <p14:tracePt t="80440" x="6807200" y="4265613"/>
          <p14:tracePt t="80452" x="6832600" y="4249738"/>
          <p14:tracePt t="80463" x="6858000" y="4232275"/>
          <p14:tracePt t="80474" x="6865938" y="4224338"/>
          <p14:tracePt t="80497" x="6865938" y="4214813"/>
          <p14:tracePt t="80508" x="6865938" y="4206875"/>
          <p14:tracePt t="80519" x="6865938" y="4197350"/>
          <p14:tracePt t="80575" x="6865938" y="4189413"/>
          <p14:tracePt t="80587" x="6865938" y="4181475"/>
          <p14:tracePt t="80620" x="6858000" y="4171950"/>
          <p14:tracePt t="80632" x="6850063" y="4164013"/>
          <p14:tracePt t="80643" x="6850063" y="4156075"/>
          <p14:tracePt t="80654" x="6799263" y="4121150"/>
          <p14:tracePt t="80665" x="6764338" y="4095750"/>
          <p14:tracePt t="80677" x="6738938" y="4087813"/>
          <p14:tracePt t="80688" x="6696075" y="4079875"/>
          <p14:tracePt t="80699" x="6670675" y="4070350"/>
          <p14:tracePt t="80711" x="6654800" y="4070350"/>
          <p14:tracePt t="80722" x="6619875" y="4070350"/>
          <p14:tracePt t="80733" x="6602413" y="4062413"/>
          <p14:tracePt t="80744" x="6569075" y="4062413"/>
          <p14:tracePt t="80755" x="6551613" y="4062413"/>
          <p14:tracePt t="80767" x="6518275" y="4062413"/>
          <p14:tracePt t="80778" x="6467475" y="4062413"/>
          <p14:tracePt t="80789" x="6424613" y="4062413"/>
          <p14:tracePt t="80800" x="6365875" y="4062413"/>
          <p14:tracePt t="80812" x="6305550" y="4062413"/>
          <p14:tracePt t="80823" x="6246813" y="4062413"/>
          <p14:tracePt t="80834" x="6229350" y="4062413"/>
          <p14:tracePt t="80845" x="6194425" y="4062413"/>
          <p14:tracePt t="80857" x="6169025" y="4062413"/>
          <p14:tracePt t="80868" x="6143625" y="4062413"/>
          <p14:tracePt t="80879" x="6118225" y="4062413"/>
          <p14:tracePt t="80890" x="6092825" y="4062413"/>
          <p14:tracePt t="80902" x="6059488" y="4062413"/>
          <p14:tracePt t="80913" x="6034088" y="4062413"/>
          <p14:tracePt t="80924" x="5983288" y="4062413"/>
          <p14:tracePt t="80935" x="5932488" y="4062413"/>
          <p14:tracePt t="80947" x="5880100" y="4070350"/>
          <p14:tracePt t="80958" x="5838825" y="4070350"/>
          <p14:tracePt t="80969" x="5795963" y="4087813"/>
          <p14:tracePt t="80980" x="5735638" y="4087813"/>
          <p14:tracePt t="80992" x="5710238" y="4087813"/>
          <p14:tracePt t="81004" x="5668963" y="4087813"/>
          <p14:tracePt t="81014" x="5659438" y="4087813"/>
          <p14:tracePt t="81025" x="5600700" y="4087813"/>
          <p14:tracePt t="81037" x="5575300" y="4087813"/>
          <p14:tracePt t="81048" x="5540375" y="4087813"/>
          <p14:tracePt t="81059" x="5507038" y="4087813"/>
          <p14:tracePt t="81071" x="5472113" y="4087813"/>
          <p14:tracePt t="81082" x="5446713" y="4087813"/>
          <p14:tracePt t="81093" x="5405438" y="4087813"/>
          <p14:tracePt t="81104" x="5345113" y="4087813"/>
          <p14:tracePt t="81115" x="5286375" y="4087813"/>
          <p14:tracePt t="81127" x="5251450" y="4087813"/>
          <p14:tracePt t="81149" x="5235575" y="4087813"/>
          <p14:tracePt t="81160" x="5208588" y="4087813"/>
          <p14:tracePt t="81172" x="5175250" y="4087813"/>
          <p14:tracePt t="81183" x="5124450" y="4105275"/>
          <p14:tracePt t="81194" x="5091113" y="4105275"/>
          <p14:tracePt t="81206" x="5030788" y="4113213"/>
          <p14:tracePt t="81217" x="5005388" y="4113213"/>
          <p14:tracePt t="81228" x="4962525" y="4113213"/>
          <p14:tracePt t="81239" x="4903788" y="4113213"/>
          <p14:tracePt t="81250" x="4843463" y="4113213"/>
          <p14:tracePt t="81262" x="4802188" y="4113213"/>
          <p14:tracePt t="81273" x="4767263" y="4113213"/>
          <p14:tracePt t="81284" x="4741863" y="4113213"/>
          <p14:tracePt t="81295" x="4733925" y="4113213"/>
          <p14:tracePt t="81307" x="4716463" y="4113213"/>
          <p14:tracePt t="81318" x="4708525" y="4113213"/>
          <p14:tracePt t="81329" x="4683125" y="4113213"/>
          <p14:tracePt t="81340" x="4657725" y="4113213"/>
          <p14:tracePt t="81352" x="4640263" y="4121150"/>
          <p14:tracePt t="81363" x="4605338" y="4121150"/>
          <p14:tracePt t="81374" x="4589463" y="4121150"/>
          <p14:tracePt t="81386" x="4564063" y="4121150"/>
          <p14:tracePt t="81408" x="4546600" y="4121150"/>
          <p14:tracePt t="81430" x="4538663" y="4121150"/>
          <p14:tracePt t="81508" x="4529138" y="4138613"/>
          <p14:tracePt t="81542" x="4529138" y="4146550"/>
          <p14:tracePt t="83782" x="4538663" y="4146550"/>
          <p14:tracePt t="83793" x="4546600" y="4146550"/>
          <p14:tracePt t="83804" x="4554538" y="4146550"/>
          <p14:tracePt t="83827" x="4564063" y="4146550"/>
          <p14:tracePt t="83838" x="4579938" y="4146550"/>
          <p14:tracePt t="83849" x="4614863" y="4138613"/>
          <p14:tracePt t="83904" x="4622800" y="4138613"/>
          <p14:tracePt t="83906" x="4630738" y="4138613"/>
          <p14:tracePt t="83928" x="4640263" y="4138613"/>
          <p14:tracePt t="83939" x="4648200" y="4138613"/>
          <p14:tracePt t="84163" x="4640263" y="4138613"/>
          <p14:tracePt t="84197" x="4630738" y="4138613"/>
          <p14:tracePt t="84669" x="4622800" y="4138613"/>
          <p14:tracePt t="84703" x="4622800" y="4130675"/>
          <p14:tracePt t="85232" x="4622800" y="4121150"/>
          <p14:tracePt t="89566" x="4699000" y="4214813"/>
          <p14:tracePt t="89576" x="4699000" y="4224338"/>
          <p14:tracePt t="89587" x="4749800" y="4265613"/>
          <p14:tracePt t="89598" x="4775200" y="4283075"/>
          <p14:tracePt t="89620" x="4843463" y="4300538"/>
          <p14:tracePt t="89632" x="4919663" y="4308475"/>
          <p14:tracePt t="90047" x="4929188" y="4308475"/>
          <p14:tracePt t="90048" x="4946650" y="4265613"/>
          <p14:tracePt t="90059" x="4946650" y="4257675"/>
          <p14:tracePt t="90070" x="4946650" y="4240213"/>
          <p14:tracePt t="90093" x="4946650" y="4232275"/>
          <p14:tracePt t="90104" x="4929188" y="4232275"/>
          <p14:tracePt t="90115" x="4903788" y="4232275"/>
          <p14:tracePt t="90127" x="4843463" y="4224338"/>
          <p14:tracePt t="90138" x="4724400" y="4189413"/>
          <p14:tracePt t="90149" x="4597400" y="4130675"/>
          <p14:tracePt t="90160" x="4460875" y="4070350"/>
          <p14:tracePt t="90172" x="4341813" y="3994150"/>
          <p14:tracePt t="90183" x="4240213" y="3935413"/>
          <p14:tracePt t="90194" x="4171950" y="3892550"/>
          <p14:tracePt t="90205" x="4113213" y="3867150"/>
          <p14:tracePt t="90217" x="4062413" y="3841750"/>
          <p14:tracePt t="90228" x="4019550" y="3824288"/>
          <p14:tracePt t="90239" x="3968750" y="3806825"/>
          <p14:tracePt t="90250" x="3908425" y="3798888"/>
          <p14:tracePt t="90262" x="3867150" y="3798888"/>
          <p14:tracePt t="90273" x="3832225" y="3798888"/>
          <p14:tracePt t="90284" x="3790950" y="3798888"/>
          <p14:tracePt t="90296" x="3730625" y="3798888"/>
          <p14:tracePt t="90307" x="3646488" y="3798888"/>
          <p14:tracePt t="90318" x="3543300" y="3824288"/>
          <p14:tracePt t="90329" x="3416300" y="3857625"/>
          <p14:tracePt t="90340" x="3289300" y="3900488"/>
          <p14:tracePt t="90352" x="3152775" y="3960813"/>
          <p14:tracePt t="90363" x="3025775" y="4019550"/>
          <p14:tracePt t="90374" x="2914650" y="4079875"/>
          <p14:tracePt t="90385" x="2838450" y="4130675"/>
          <p14:tracePt t="90397" x="2787650" y="4164013"/>
          <p14:tracePt t="90408" x="2736850" y="4197350"/>
          <p14:tracePt t="90419" x="2701925" y="4214813"/>
          <p14:tracePt t="90430" x="2668588" y="4232275"/>
          <p14:tracePt t="90442" x="2633663" y="4249738"/>
          <p14:tracePt t="90453" x="2600325" y="4265613"/>
          <p14:tracePt t="90464" x="2574925" y="4275138"/>
          <p14:tracePt t="90475" x="2541588" y="4283075"/>
          <p14:tracePt t="90487" x="2506663" y="4291013"/>
          <p14:tracePt t="90498" x="2473325" y="4308475"/>
          <p14:tracePt t="90509" x="2438400" y="4325938"/>
          <p14:tracePt t="90521" x="2405063" y="4341813"/>
          <p14:tracePt t="90532" x="2371725" y="4368800"/>
          <p14:tracePt t="90543" x="2354263" y="4384675"/>
          <p14:tracePt t="90554" x="2336800" y="4410075"/>
          <p14:tracePt t="90565" x="2311400" y="4452938"/>
          <p14:tracePt t="90577" x="2286000" y="4495800"/>
          <p14:tracePt t="90588" x="2260600" y="4521200"/>
          <p14:tracePt t="90599" x="2217738" y="4546600"/>
          <p14:tracePt t="90610" x="2209800" y="4564063"/>
          <p14:tracePt t="90622" x="2166938" y="4597400"/>
          <p14:tracePt t="90633" x="2124075" y="4622800"/>
          <p14:tracePt t="90644" x="2098675" y="4640263"/>
          <p14:tracePt t="90655" x="2039938" y="4657725"/>
          <p14:tracePt t="90667" x="2005013" y="4673600"/>
          <p14:tracePt t="90679" x="1979613" y="4691063"/>
          <p14:tracePt t="90689" x="1938338" y="4724400"/>
          <p14:tracePt t="90700" x="1920875" y="4724400"/>
          <p14:tracePt t="90712" x="1911350" y="4741863"/>
          <p14:tracePt t="90723" x="1911350" y="4749800"/>
          <p14:tracePt t="90734" x="1903413" y="4759325"/>
          <p14:tracePt t="90745" x="1895475" y="4759325"/>
          <p14:tracePt t="90757" x="1885950" y="4759325"/>
          <p14:tracePt t="90779" x="1878013" y="4759325"/>
          <p14:tracePt t="90790" x="1870075" y="4767263"/>
          <p14:tracePt t="90802" x="1852613" y="4775200"/>
          <p14:tracePt t="90813" x="1827213" y="4775200"/>
          <p14:tracePt t="90824" x="1784350" y="4775200"/>
          <p14:tracePt t="90835" x="1741488" y="4775200"/>
          <p14:tracePt t="90847" x="1700213" y="4784725"/>
          <p14:tracePt t="90858" x="1665288" y="4792663"/>
          <p14:tracePt t="90879" x="1657350" y="4792663"/>
          <p14:tracePt t="90881" x="1639888" y="4802188"/>
          <p14:tracePt t="90914" x="1631950" y="4802188"/>
          <p14:tracePt t="90925" x="1622425" y="4802188"/>
          <p14:tracePt t="90948" x="1614488" y="4802188"/>
          <p14:tracePt t="90959" x="1597025" y="4792663"/>
          <p14:tracePt t="90970" x="1581150" y="4784725"/>
          <p14:tracePt t="90993" x="1546225" y="4775200"/>
          <p14:tracePt t="91004" x="1520825" y="4759325"/>
          <p14:tracePt t="91015" x="1504950" y="4759325"/>
          <p14:tracePt t="91027" x="1477963" y="4733925"/>
          <p14:tracePt t="91049" x="1470025" y="4733925"/>
          <p14:tracePt t="91061" x="1462088" y="4733925"/>
          <p14:tracePt t="91072" x="1452563" y="4733925"/>
          <p14:tracePt t="91083" x="1444625" y="4733925"/>
          <p14:tracePt t="91095" x="1427163" y="4733925"/>
          <p14:tracePt t="91105" x="1411288" y="4724400"/>
          <p14:tracePt t="91117" x="1393825" y="4716463"/>
          <p14:tracePt t="91128" x="1360488" y="4699000"/>
          <p14:tracePt t="91139" x="1350963" y="4691063"/>
          <p14:tracePt t="91150" x="1343025" y="4691063"/>
          <p14:tracePt t="91162" x="1325563" y="4691063"/>
          <p14:tracePt t="91791" x="1350963" y="4691063"/>
          <p14:tracePt t="91792" x="1376363" y="4691063"/>
          <p14:tracePt t="91803" x="1401763" y="4691063"/>
          <p14:tracePt t="91814" x="1452563" y="4691063"/>
          <p14:tracePt t="91825" x="1495425" y="4691063"/>
          <p14:tracePt t="91837" x="1571625" y="4691063"/>
          <p14:tracePt t="91848" x="1674813" y="4691063"/>
          <p14:tracePt t="91859" x="1801813" y="4699000"/>
          <p14:tracePt t="91878" x="1938338" y="4708525"/>
          <p14:tracePt t="91882" x="2082800" y="4716463"/>
          <p14:tracePt t="91893" x="2227263" y="4741863"/>
          <p14:tracePt t="91904" x="2336800" y="4759325"/>
          <p14:tracePt t="91915" x="2447925" y="4767263"/>
          <p14:tracePt t="91927" x="2566988" y="4775200"/>
          <p14:tracePt t="91938" x="2676525" y="4792663"/>
          <p14:tracePt t="91949" x="2805113" y="4810125"/>
          <p14:tracePt t="91961" x="2965450" y="4827588"/>
          <p14:tracePt t="91972" x="3144838" y="4852988"/>
          <p14:tracePt t="91983" x="3365500" y="4878388"/>
          <p14:tracePt t="91994" x="3552825" y="4903788"/>
          <p14:tracePt t="92005" x="3738563" y="4937125"/>
          <p14:tracePt t="92017" x="3883025" y="4954588"/>
          <p14:tracePt t="92028" x="3994150" y="4972050"/>
          <p14:tracePt t="92039" x="4087813" y="4972050"/>
          <p14:tracePt t="92050" x="4156075" y="4972050"/>
          <p14:tracePt t="92062" x="4224338" y="4972050"/>
          <p14:tracePt t="92073" x="4300538" y="4972050"/>
          <p14:tracePt t="92084" x="4368800" y="4972050"/>
          <p14:tracePt t="92095" x="4470400" y="4962525"/>
          <p14:tracePt t="92107" x="4597400" y="4962525"/>
          <p14:tracePt t="92118" x="4749800" y="4962525"/>
          <p14:tracePt t="92129" x="4878388" y="4962525"/>
          <p14:tracePt t="92140" x="4979988" y="4962525"/>
          <p14:tracePt t="92152" x="4987925" y="4962525"/>
          <p14:tracePt t="92184" x="4997450" y="4962525"/>
          <p14:tracePt t="92186" x="5005388" y="4962525"/>
          <p14:tracePt t="92208" x="5022850" y="4962525"/>
          <p14:tracePt t="92221" x="5038725" y="4962525"/>
          <p14:tracePt t="92231" x="5081588" y="4954588"/>
          <p14:tracePt t="92242" x="5141913" y="4937125"/>
          <p14:tracePt t="92253" x="5200650" y="4911725"/>
          <p14:tracePt t="92264" x="5260975" y="4903788"/>
          <p14:tracePt t="92275" x="5286375" y="4894263"/>
          <p14:tracePt t="92287" x="5327650" y="4886325"/>
          <p14:tracePt t="92298" x="5345113" y="4886325"/>
          <p14:tracePt t="92309" x="5353050" y="4886325"/>
          <p14:tracePt t="92320" x="5362575" y="4886325"/>
          <p14:tracePt t="92332" x="5380038" y="4886325"/>
          <p14:tracePt t="92344" x="5380038" y="4878388"/>
          <p14:tracePt t="92354" x="5380038" y="4868863"/>
          <p14:tracePt t="92365" x="5380038" y="4860925"/>
          <p14:tracePt t="92377" x="5380038" y="4852988"/>
          <p14:tracePt t="92388" x="5380038" y="4827588"/>
          <p14:tracePt t="92399" x="5380038" y="4810125"/>
          <p14:tracePt t="92411" x="5380038" y="4802188"/>
          <p14:tracePt t="92422" x="5380038" y="4792663"/>
          <p14:tracePt t="92433" x="5380038" y="4784725"/>
          <p14:tracePt t="92444" x="5380038" y="4759325"/>
          <p14:tracePt t="92455" x="5370513" y="4749800"/>
          <p14:tracePt t="92467" x="5362575" y="4733925"/>
          <p14:tracePt t="92478" x="5345113" y="4699000"/>
          <p14:tracePt t="92489" x="5337175" y="4691063"/>
          <p14:tracePt t="92500" x="5311775" y="4665663"/>
          <p14:tracePt t="92512" x="5286375" y="4640263"/>
          <p14:tracePt t="92523" x="5235575" y="4630738"/>
          <p14:tracePt t="92534" x="5175250" y="4605338"/>
          <p14:tracePt t="92545" x="5141913" y="4597400"/>
          <p14:tracePt t="92557" x="5124450" y="4589463"/>
          <p14:tracePt t="92568" x="5081588" y="4589463"/>
          <p14:tracePt t="92579" x="5064125" y="4589463"/>
          <p14:tracePt t="92590" x="5048250" y="4589463"/>
          <p14:tracePt t="92692" x="5038725" y="4589463"/>
          <p14:tracePt t="92735" x="5030788" y="4589463"/>
          <p14:tracePt t="92747" x="5022850" y="4589463"/>
          <p14:tracePt t="92759" x="5013325" y="4589463"/>
          <p14:tracePt t="92770" x="5005388" y="4589463"/>
          <p14:tracePt t="92793" x="4997450" y="4589463"/>
          <p14:tracePt t="92804" x="4979988" y="4589463"/>
          <p14:tracePt t="92827" x="4972050" y="4589463"/>
          <p14:tracePt t="92838" x="4962525" y="4589463"/>
          <p14:tracePt t="93152" x="4962525" y="4605338"/>
          <p14:tracePt t="93154" x="4979988" y="4605338"/>
          <p14:tracePt t="93165" x="4979988" y="4614863"/>
          <p14:tracePt t="93176" x="4987925" y="4622800"/>
          <p14:tracePt t="93187" x="4997450" y="4630738"/>
          <p14:tracePt t="93198" x="5005388" y="4630738"/>
          <p14:tracePt t="93210" x="5030788" y="4630738"/>
          <p14:tracePt t="93220" x="5106988" y="4648200"/>
          <p14:tracePt t="93232" x="5235575" y="4648200"/>
          <p14:tracePt t="93243" x="5380038" y="4648200"/>
          <p14:tracePt t="93254" x="5532438" y="4648200"/>
          <p14:tracePt t="93265" x="5684838" y="4648200"/>
          <p14:tracePt t="93277" x="5838825" y="4648200"/>
          <p14:tracePt t="93288" x="5965825" y="4648200"/>
          <p14:tracePt t="93299" x="6076950" y="4648200"/>
          <p14:tracePt t="93310" x="6161088" y="4640263"/>
          <p14:tracePt t="93322" x="6262688" y="4640263"/>
          <p14:tracePt t="93333" x="6348413" y="4640263"/>
          <p14:tracePt t="93344" x="6450013" y="4640263"/>
          <p14:tracePt t="93355" x="6543675" y="4640263"/>
          <p14:tracePt t="93367" x="6645275" y="4640263"/>
          <p14:tracePt t="93378" x="6746875" y="4640263"/>
          <p14:tracePt t="93389" x="6832600" y="4640263"/>
          <p14:tracePt t="93401" x="6900863" y="4640263"/>
          <p14:tracePt t="93412" x="6959600" y="4640263"/>
          <p14:tracePt t="93423" x="7002463" y="4640263"/>
          <p14:tracePt t="93434" x="7045325" y="4640263"/>
          <p14:tracePt t="93445" x="7078663" y="4640263"/>
          <p14:tracePt t="93457" x="7121525" y="4640263"/>
          <p14:tracePt t="93468" x="7164388" y="4640263"/>
          <p14:tracePt t="93480" x="7223125" y="4640263"/>
          <p14:tracePt t="93490" x="7308850" y="4640263"/>
          <p14:tracePt t="93502" x="7392988" y="4640263"/>
          <p14:tracePt t="93513" x="7504113" y="4648200"/>
          <p14:tracePt t="93524" x="7623175" y="4648200"/>
          <p14:tracePt t="93535" x="7716838" y="4648200"/>
          <p14:tracePt t="93547" x="7793038" y="4648200"/>
          <p14:tracePt t="93558" x="7800975" y="4648200"/>
          <p14:tracePt t="93579" x="7810500" y="4648200"/>
          <p14:tracePt t="93580" x="7826375" y="4648200"/>
          <p14:tracePt t="93603" x="7851775" y="4648200"/>
          <p14:tracePt t="93625" x="7877175" y="4648200"/>
          <p14:tracePt t="93637" x="7902575" y="4648200"/>
          <p14:tracePt t="93648" x="7927975" y="4648200"/>
          <p14:tracePt t="93660" x="7970838" y="4648200"/>
          <p14:tracePt t="93670" x="8005763" y="4648200"/>
          <p14:tracePt t="93693" x="8039100" y="4648200"/>
          <p14:tracePt t="93704" x="8081963" y="4648200"/>
          <p14:tracePt t="93715" x="8107363" y="4648200"/>
          <p14:tracePt t="93727" x="8175625" y="4648200"/>
          <p14:tracePt t="93738" x="8251825" y="4648200"/>
          <p14:tracePt t="93749" x="8335963" y="4648200"/>
          <p14:tracePt t="93760" x="8421688" y="4648200"/>
          <p14:tracePt t="93772" x="8489950" y="4648200"/>
          <p14:tracePt t="93783" x="8507413" y="4648200"/>
          <p14:tracePt t="93894" x="8507413" y="4665663"/>
          <p14:tracePt t="93905" x="8507413" y="4673600"/>
          <p14:tracePt t="93918" x="8507413" y="4683125"/>
          <p14:tracePt t="93929" x="8507413" y="4691063"/>
          <p14:tracePt t="93940" x="8497888" y="4699000"/>
          <p14:tracePt t="93952" x="8489950" y="4699000"/>
          <p14:tracePt t="93963" x="8455025" y="4716463"/>
          <p14:tracePt t="93974" x="8404225" y="4724400"/>
          <p14:tracePt t="93985" x="8302625" y="4741863"/>
          <p14:tracePt t="93997" x="8107363" y="4767263"/>
          <p14:tracePt t="94008" x="7750175" y="4784725"/>
          <p14:tracePt t="94019" x="7316788" y="4784725"/>
          <p14:tracePt t="94030" x="6858000" y="4784725"/>
          <p14:tracePt t="94043" x="6399213" y="4784725"/>
          <p14:tracePt t="94053" x="5940425" y="4784725"/>
          <p14:tracePt t="94064" x="5507038" y="4784725"/>
          <p14:tracePt t="94076" x="5132388" y="4784725"/>
          <p14:tracePt t="94087" x="4724400" y="4784725"/>
          <p14:tracePt t="94098" x="4351338" y="4784725"/>
          <p14:tracePt t="94109" x="4002088" y="4784725"/>
          <p14:tracePt t="94120" x="3687763" y="4784725"/>
          <p14:tracePt t="94132" x="3459163" y="4784725"/>
          <p14:tracePt t="94143" x="3279775" y="4784725"/>
          <p14:tracePt t="94154" x="3127375" y="4784725"/>
          <p14:tracePt t="94165" x="2982913" y="4784725"/>
          <p14:tracePt t="94177" x="2855913" y="4784725"/>
          <p14:tracePt t="94188" x="2727325" y="4784725"/>
          <p14:tracePt t="94199" x="2608263" y="4784725"/>
          <p14:tracePt t="94210" x="2481263" y="4784725"/>
          <p14:tracePt t="94222" x="2354263" y="4784725"/>
          <p14:tracePt t="94233" x="2235200" y="4784725"/>
          <p14:tracePt t="94244" x="2141538" y="4784725"/>
          <p14:tracePt t="94255" x="2039938" y="4784725"/>
          <p14:tracePt t="94267" x="1938338" y="4784725"/>
          <p14:tracePt t="94278" x="1827213" y="4784725"/>
          <p14:tracePt t="94289" x="1733550" y="4784725"/>
          <p14:tracePt t="94300" x="1614488" y="4784725"/>
          <p14:tracePt t="94312" x="1520825" y="4784725"/>
          <p14:tracePt t="94323" x="1419225" y="4784725"/>
          <p14:tracePt t="94334" x="1333500" y="4784725"/>
          <p14:tracePt t="94345" x="1266825" y="4784725"/>
          <p14:tracePt t="94357" x="1216025" y="4784725"/>
          <p14:tracePt t="94378" x="1216025" y="4792663"/>
          <p14:tracePt t="94457" x="1216025" y="4802188"/>
          <p14:tracePt t="94468" x="1216025" y="4810125"/>
          <p14:tracePt t="94480" x="1216025" y="4818063"/>
          <p14:tracePt t="94492" x="1231900" y="4827588"/>
          <p14:tracePt t="94503" x="1231900" y="4835525"/>
          <p14:tracePt t="94514" x="1241425" y="4835525"/>
          <p14:tracePt t="94526" x="1257300" y="4852988"/>
          <p14:tracePt t="94537" x="1292225" y="4868863"/>
          <p14:tracePt t="94548" x="1325563" y="4878388"/>
          <p14:tracePt t="94559" x="1385888" y="4886325"/>
          <p14:tracePt t="94570" x="1411288" y="4894263"/>
          <p14:tracePt t="94582" x="1436688" y="4903788"/>
          <p14:tracePt t="94593" x="1470025" y="4903788"/>
          <p14:tracePt t="94604" x="1477963" y="4911725"/>
          <p14:tracePt t="94615" x="1477963" y="4919663"/>
          <p14:tracePt t="94627" x="1487488" y="4929188"/>
          <p14:tracePt t="94638" x="1504950" y="4937125"/>
          <p14:tracePt t="94661" x="1520825" y="4946650"/>
          <p14:tracePt t="94672" x="1530350" y="4946650"/>
          <p14:tracePt t="94683" x="1530350" y="4954588"/>
          <p14:tracePt t="94694" x="1538288" y="4962525"/>
          <p14:tracePt t="95143" x="1538288" y="4972050"/>
          <p14:tracePt t="95178" x="1538288" y="4979988"/>
          <p14:tracePt t="95189" x="1538288" y="4987925"/>
          <p14:tracePt t="95212" x="1563688" y="4997450"/>
          <p14:tracePt t="95234" x="1597025" y="5005388"/>
          <p14:tracePt t="95245" x="1622425" y="5005388"/>
          <p14:tracePt t="95257" x="1690688" y="5005388"/>
          <p14:tracePt t="95268" x="1793875" y="5013325"/>
          <p14:tracePt t="95279" x="1928813" y="5013325"/>
          <p14:tracePt t="95291" x="2108200" y="5013325"/>
          <p14:tracePt t="95302" x="2336800" y="5013325"/>
          <p14:tracePt t="95313" x="2625725" y="5013325"/>
          <p14:tracePt t="95325" x="2940050" y="5013325"/>
          <p14:tracePt t="95335" x="3289300" y="5013325"/>
          <p14:tracePt t="95347" x="3636963" y="5013325"/>
          <p14:tracePt t="95358" x="3951288" y="5013325"/>
          <p14:tracePt t="95369" x="4240213" y="5013325"/>
          <p14:tracePt t="95380" x="4478338" y="5013325"/>
          <p14:tracePt t="95392" x="4648200" y="5013325"/>
          <p14:tracePt t="95403" x="4792663" y="5013325"/>
          <p14:tracePt t="95414" x="4894263" y="5013325"/>
          <p14:tracePt t="95425" x="4979988" y="5013325"/>
          <p14:tracePt t="95437" x="5048250" y="5013325"/>
          <p14:tracePt t="95448" x="5106988" y="5013325"/>
          <p14:tracePt t="95459" x="5167313" y="4997450"/>
          <p14:tracePt t="95470" x="5226050" y="4987925"/>
          <p14:tracePt t="95482" x="5286375" y="4962525"/>
          <p14:tracePt t="95493" x="5353050" y="4946650"/>
          <p14:tracePt t="95505" x="5395913" y="4911725"/>
          <p14:tracePt t="95515" x="5413375" y="4894263"/>
          <p14:tracePt t="95527" x="5430838" y="4894263"/>
          <p14:tracePt t="95538" x="5464175" y="4886325"/>
          <p14:tracePt t="95549" x="5489575" y="4878388"/>
          <p14:tracePt t="95560" x="5540375" y="4878388"/>
          <p14:tracePt t="95572" x="5575300" y="4878388"/>
          <p14:tracePt t="95594" x="5600700" y="4878388"/>
          <p14:tracePt t="95606" x="5659438" y="4878388"/>
          <p14:tracePt t="95617" x="5727700" y="4878388"/>
          <p14:tracePt t="95628" x="5829300" y="4878388"/>
          <p14:tracePt t="95639" x="5846763" y="4860925"/>
          <p14:tracePt t="95650" x="5846763" y="4852988"/>
          <p14:tracePt t="95662" x="5846763" y="4843463"/>
          <p14:tracePt t="95684" x="5846763" y="4827588"/>
          <p14:tracePt t="95695" x="5846763" y="4792663"/>
          <p14:tracePt t="95708" x="5795963" y="4741863"/>
          <p14:tracePt t="95718" x="5735638" y="4699000"/>
          <p14:tracePt t="95729" x="5710238" y="4691063"/>
          <p14:tracePt t="95741" x="5668963" y="4673600"/>
          <p14:tracePt t="95752" x="5600700" y="4640263"/>
          <p14:tracePt t="95763" x="5557838" y="4622800"/>
          <p14:tracePt t="95774" x="5507038" y="4605338"/>
          <p14:tracePt t="95785" x="5456238" y="4572000"/>
          <p14:tracePt t="95797" x="5421313" y="4554538"/>
          <p14:tracePt t="95808" x="5405438" y="4554538"/>
          <p14:tracePt t="95819" x="5380038" y="4538663"/>
          <p14:tracePt t="95830" x="5362575" y="4529138"/>
          <p14:tracePt t="95842" x="5327650" y="4521200"/>
          <p14:tracePt t="95853" x="5302250" y="4513263"/>
          <p14:tracePt t="95864" x="5260975" y="4486275"/>
          <p14:tracePt t="95875" x="5243513" y="4478338"/>
          <p14:tracePt t="95893" x="5226050" y="4478338"/>
          <p14:tracePt t="95898" x="5208588" y="4478338"/>
          <p14:tracePt t="95909" x="5183188" y="4470400"/>
          <p14:tracePt t="95920" x="5149850" y="4470400"/>
          <p14:tracePt t="95932" x="5124450" y="4470400"/>
          <p14:tracePt t="95943" x="5081588" y="4470400"/>
          <p14:tracePt t="95954" x="5048250" y="4470400"/>
          <p14:tracePt t="95965" x="5005388" y="4470400"/>
          <p14:tracePt t="95977" x="4972050" y="4470400"/>
          <p14:tracePt t="95988" x="4962525" y="4470400"/>
          <p14:tracePt t="96032" x="4954588" y="4470400"/>
          <p14:tracePt t="96033" x="4946650" y="4470400"/>
          <p14:tracePt t="96055" x="4929188" y="4470400"/>
          <p14:tracePt t="96067" x="4911725" y="4470400"/>
          <p14:tracePt t="96078" x="4886325" y="4470400"/>
          <p14:tracePt t="96089" x="4827588" y="4470400"/>
          <p14:tracePt t="96112" x="4802188" y="4470400"/>
          <p14:tracePt t="96123" x="4741863" y="4470400"/>
          <p14:tracePt t="96134" x="4733925" y="4470400"/>
          <p14:tracePt t="96145" x="4716463" y="4478338"/>
          <p14:tracePt t="96178" x="4708525" y="4486275"/>
          <p14:tracePt t="96200" x="4708525" y="4495800"/>
          <p14:tracePt t="96212" x="4708525" y="4503738"/>
          <p14:tracePt t="96224" x="4708525" y="4513263"/>
          <p14:tracePt t="96235" x="4708525" y="4521200"/>
          <p14:tracePt t="96258" x="4708525" y="4529138"/>
          <p14:tracePt t="96269" x="4708525" y="4538663"/>
          <p14:tracePt t="96280" x="4708525" y="4554538"/>
          <p14:tracePt t="96292" x="4708525" y="4572000"/>
          <p14:tracePt t="96303" x="4708525" y="4597400"/>
          <p14:tracePt t="96325" x="4708525" y="4614863"/>
          <p14:tracePt t="96337" x="4716463" y="4640263"/>
          <p14:tracePt t="96348" x="4724400" y="4665663"/>
          <p14:tracePt t="96359" x="4759325" y="4708525"/>
          <p14:tracePt t="96370" x="4775200" y="4741863"/>
          <p14:tracePt t="96382" x="4784725" y="4749800"/>
          <p14:tracePt t="96393" x="4802188" y="4759325"/>
          <p14:tracePt t="96404" x="4818063" y="4767263"/>
          <p14:tracePt t="96415" x="4835525" y="4767263"/>
          <p14:tracePt t="96427" x="4860925" y="4775200"/>
          <p14:tracePt t="96438" x="4886325" y="4775200"/>
          <p14:tracePt t="96449" x="4894263" y="4775200"/>
          <p14:tracePt t="96461" x="4919663" y="4775200"/>
          <p14:tracePt t="96472" x="4929188" y="4775200"/>
          <p14:tracePt t="96483" x="4954588" y="4775200"/>
          <p14:tracePt t="96505" x="4979988" y="4767263"/>
          <p14:tracePt t="96517" x="4997450" y="4759325"/>
          <p14:tracePt t="96528" x="5005388" y="4749800"/>
          <p14:tracePt t="96539" x="5013325" y="4741863"/>
          <p14:tracePt t="96550" x="5013325" y="4733925"/>
          <p14:tracePt t="96562" x="5013325" y="4724400"/>
          <p14:tracePt t="96574" x="5013325" y="4691063"/>
          <p14:tracePt t="96584" x="4997450" y="4630738"/>
          <p14:tracePt t="96595" x="4962525" y="4597400"/>
          <p14:tracePt t="96607" x="4886325" y="4529138"/>
          <p14:tracePt t="96618" x="4775200" y="4419600"/>
          <p14:tracePt t="96629" x="4614863" y="4283075"/>
          <p14:tracePt t="96640" x="4376738" y="4095750"/>
          <p14:tracePt t="96652" x="4062413" y="3892550"/>
          <p14:tracePt t="96663" x="3687763" y="3679825"/>
          <p14:tracePt t="96674" x="3297238" y="3484563"/>
          <p14:tracePt t="96685" x="2932113" y="3289300"/>
          <p14:tracePt t="96697" x="2625725" y="3127375"/>
          <p14:tracePt t="96708" x="2405063" y="3000375"/>
          <p14:tracePt t="96719" x="2260600" y="2906713"/>
          <p14:tracePt t="96730" x="2174875" y="2838450"/>
          <p14:tracePt t="96742" x="2174875" y="2820988"/>
          <p14:tracePt t="96753" x="2174875" y="2795588"/>
          <p14:tracePt t="96764" x="2174875" y="2770188"/>
          <p14:tracePt t="96776" x="2174875" y="2744788"/>
          <p14:tracePt t="96787" x="2209800" y="2711450"/>
          <p14:tracePt t="96798" x="2235200" y="2693988"/>
          <p14:tracePt t="96809" x="2278063" y="2668588"/>
          <p14:tracePt t="96820" x="2328863" y="2625725"/>
          <p14:tracePt t="96832" x="2422525" y="2566988"/>
          <p14:tracePt t="96843" x="2498725" y="2516188"/>
          <p14:tracePt t="96864" x="2592388" y="2455863"/>
          <p14:tracePt t="96865" x="2676525" y="2397125"/>
          <p14:tracePt t="96877" x="2770188" y="2344738"/>
          <p14:tracePt t="96888" x="2846388" y="2286000"/>
          <p14:tracePt t="96899" x="2914650" y="2243138"/>
          <p14:tracePt t="96910" x="2940050" y="2217738"/>
          <p14:tracePt t="96922" x="2940050" y="2209800"/>
          <p14:tracePt t="96933" x="2940050" y="2200275"/>
          <p14:tracePt t="96944" x="2949575" y="2192338"/>
          <p14:tracePt t="96956" x="2957513" y="2184400"/>
          <p14:tracePt t="96967" x="2974975" y="2174875"/>
          <p14:tracePt t="96978" x="3025775" y="2166938"/>
          <p14:tracePt t="96990" x="3051175" y="2166938"/>
          <p14:tracePt t="97000" x="3101975" y="2159000"/>
          <p14:tracePt t="97012" x="3160713" y="2159000"/>
          <p14:tracePt t="97023" x="3238500" y="2141538"/>
          <p14:tracePt t="97034" x="3279775" y="2133600"/>
          <p14:tracePt t="97045" x="3314700" y="2116138"/>
          <p14:tracePt t="97057" x="3322638" y="2116138"/>
          <p14:tracePt t="97068" x="3322638" y="2098675"/>
          <p14:tracePt t="97079" x="3322638" y="2055813"/>
          <p14:tracePt t="97090" x="3322638" y="2039938"/>
          <p14:tracePt t="97102" x="3314700" y="2022475"/>
          <p14:tracePt t="97113" x="3279775" y="1979613"/>
          <p14:tracePt t="97124" x="3254375" y="1963738"/>
          <p14:tracePt t="97135" x="3221038" y="1946275"/>
          <p14:tracePt t="97147" x="3203575" y="1946275"/>
          <p14:tracePt t="97158" x="3186113" y="1928813"/>
          <p14:tracePt t="97225" x="3178175" y="1928813"/>
          <p14:tracePt t="97237" x="3170238" y="1928813"/>
          <p14:tracePt t="97248" x="3160713" y="1928813"/>
          <p14:tracePt t="97259" x="3135313" y="1928813"/>
          <p14:tracePt t="97270" x="3109913" y="1928813"/>
          <p14:tracePt t="97282" x="3067050" y="1928813"/>
          <p14:tracePt t="97293" x="3025775" y="1928813"/>
          <p14:tracePt t="97304" x="2990850" y="1928813"/>
          <p14:tracePt t="97315" x="2982913" y="1928813"/>
          <p14:tracePt t="97327" x="2957513" y="1928813"/>
          <p14:tracePt t="97338" x="2940050" y="1928813"/>
          <p14:tracePt t="97349" x="2940050" y="1946275"/>
          <p14:tracePt t="97360" x="2940050" y="1963738"/>
          <p14:tracePt t="97372" x="2940050" y="1979613"/>
          <p14:tracePt t="97383" x="2940050" y="2005013"/>
          <p14:tracePt t="97394" x="2965450" y="2055813"/>
          <p14:tracePt t="97406" x="2990850" y="2082800"/>
          <p14:tracePt t="97417" x="3016250" y="2098675"/>
          <p14:tracePt t="97428" x="3033713" y="2124075"/>
          <p14:tracePt t="97440" x="3059113" y="2149475"/>
          <p14:tracePt t="97450" x="3094038" y="2200275"/>
          <p14:tracePt t="97462" x="3101975" y="2227263"/>
          <p14:tracePt t="97473" x="3109913" y="2268538"/>
          <p14:tracePt t="97484" x="3127375" y="2328863"/>
          <p14:tracePt t="97495" x="3135313" y="2362200"/>
          <p14:tracePt t="97507" x="3160713" y="2447925"/>
          <p14:tracePt t="97518" x="3203575" y="2557463"/>
          <p14:tracePt t="97529" x="3279775" y="2711450"/>
          <p14:tracePt t="97541" x="3390900" y="2932113"/>
          <p14:tracePt t="97552" x="3527425" y="3178175"/>
          <p14:tracePt t="97563" x="3654425" y="3408363"/>
          <p14:tracePt t="97574" x="3816350" y="3611563"/>
          <p14:tracePt t="97585" x="4011613" y="3806825"/>
          <p14:tracePt t="97597" x="4189413" y="3960813"/>
          <p14:tracePt t="97608" x="4333875" y="4037013"/>
          <p14:tracePt t="97619" x="4445000" y="4079875"/>
          <p14:tracePt t="97630" x="4564063" y="4105275"/>
          <p14:tracePt t="97642" x="4665663" y="4113213"/>
          <p14:tracePt t="97653" x="4749800" y="4130675"/>
          <p14:tracePt t="97664" x="4827588" y="4138613"/>
          <p14:tracePt t="97675" x="4886325" y="4156075"/>
          <p14:tracePt t="97687" x="4929188" y="4181475"/>
          <p14:tracePt t="97698" x="4946650" y="4189413"/>
          <p14:tracePt t="97709" x="4962525" y="4224338"/>
          <p14:tracePt t="97720" x="4972050" y="4257675"/>
          <p14:tracePt t="97732" x="4997450" y="4316413"/>
          <p14:tracePt t="97743" x="4997450" y="4351338"/>
          <p14:tracePt t="97754" x="5013325" y="4410075"/>
          <p14:tracePt t="97765" x="5022850" y="4470400"/>
          <p14:tracePt t="97777" x="5030788" y="4521200"/>
          <p14:tracePt t="97788" x="5038725" y="4554538"/>
          <p14:tracePt t="97799" x="5048250" y="4564063"/>
          <p14:tracePt t="97843" x="5048250" y="4572000"/>
          <p14:tracePt t="97844" x="5038725" y="4572000"/>
          <p14:tracePt t="97867" x="5030788" y="4572000"/>
          <p14:tracePt t="97878" x="5022850" y="4572000"/>
          <p14:tracePt t="97889" x="5013325" y="4572000"/>
          <p14:tracePt t="97900" x="5005388" y="4572000"/>
          <p14:tracePt t="97912" x="4979988" y="4572000"/>
          <p14:tracePt t="97923" x="4962525" y="4564063"/>
          <p14:tracePt t="97990" x="4997450" y="4572000"/>
          <p14:tracePt t="98002" x="5005388" y="4572000"/>
          <p14:tracePt t="98013" x="5030788" y="4589463"/>
          <p14:tracePt t="98024" x="5038725" y="4589463"/>
          <p14:tracePt t="98035" x="5048250" y="4597400"/>
          <p14:tracePt t="98080" x="5030788" y="4597400"/>
          <p14:tracePt t="98092" x="5022850" y="4597400"/>
          <p14:tracePt t="98103" x="5005388" y="4597400"/>
          <p14:tracePt t="98193" x="4997450" y="4597400"/>
          <p14:tracePt t="98204" x="4987925" y="4597400"/>
          <p14:tracePt t="98215" x="4972050" y="4597400"/>
          <p14:tracePt t="98227" x="4962525" y="4597400"/>
          <p14:tracePt t="98241" x="4919663" y="4597400"/>
          <p14:tracePt t="98249" x="4868863" y="4597400"/>
          <p14:tracePt t="98261" x="4775200" y="4597400"/>
          <p14:tracePt t="98272" x="4622800" y="4597400"/>
          <p14:tracePt t="98283" x="4427538" y="4597400"/>
          <p14:tracePt t="98294" x="4197350" y="4597400"/>
          <p14:tracePt t="98306" x="3994150" y="4597400"/>
          <p14:tracePt t="98317" x="3832225" y="4605338"/>
          <p14:tracePt t="98328" x="3697288" y="4614863"/>
          <p14:tracePt t="98340" x="3578225" y="4614863"/>
          <p14:tracePt t="98350" x="3467100" y="4630738"/>
          <p14:tracePt t="98362" x="3355975" y="4640263"/>
          <p14:tracePt t="98373" x="3254375" y="4648200"/>
          <p14:tracePt t="98384" x="3178175" y="4665663"/>
          <p14:tracePt t="98395" x="3109913" y="4665663"/>
          <p14:tracePt t="98407" x="3067050" y="4665663"/>
          <p14:tracePt t="98429" x="3084513" y="4665663"/>
          <p14:tracePt t="98440" x="3094038" y="4665663"/>
          <p14:tracePt t="98452" x="3119438" y="4665663"/>
          <p14:tracePt t="98463" x="3144838" y="4657725"/>
          <p14:tracePt t="98474" x="3203575" y="4657725"/>
          <p14:tracePt t="98485" x="3322638" y="4648200"/>
          <p14:tracePt t="98497" x="3424238" y="4648200"/>
          <p14:tracePt t="98508" x="3535363" y="4648200"/>
          <p14:tracePt t="98519" x="3603625" y="4648200"/>
          <p14:tracePt t="98542" x="3611563" y="4648200"/>
          <p14:tracePt t="98598" x="3586163" y="4648200"/>
          <p14:tracePt t="98609" x="3568700" y="4648200"/>
          <p14:tracePt t="98621" x="3543300" y="4648200"/>
          <p14:tracePt t="98643" x="3527425" y="4648200"/>
          <p14:tracePt t="98654" x="3492500" y="4648200"/>
          <p14:tracePt t="98666" x="3408363" y="4648200"/>
          <p14:tracePt t="98677" x="3127375" y="4648200"/>
          <p14:tracePt t="98688" x="2871788" y="4648200"/>
          <p14:tracePt t="98699" x="2668588" y="4648200"/>
          <p14:tracePt t="98710" x="2549525" y="4648200"/>
          <p14:tracePt t="98722" x="2541588" y="4648200"/>
          <p14:tracePt t="98733" x="2541588" y="4657725"/>
          <p14:tracePt t="98744" x="2557463" y="4665663"/>
          <p14:tracePt t="98756" x="2617788" y="4665663"/>
          <p14:tracePt t="98767" x="2762250" y="4683125"/>
          <p14:tracePt t="98778" x="2932113" y="4691063"/>
          <p14:tracePt t="98789" x="3144838" y="4708525"/>
          <p14:tracePt t="98800" x="3348038" y="4708525"/>
          <p14:tracePt t="98812" x="3502025" y="4708525"/>
          <p14:tracePt t="98823" x="3603625" y="4708525"/>
          <p14:tracePt t="98834" x="3611563" y="4708525"/>
          <p14:tracePt t="98857" x="3611563" y="4683125"/>
          <p14:tracePt t="98868" x="3603625" y="4657725"/>
          <p14:tracePt t="98888" x="3568700" y="4657725"/>
          <p14:tracePt t="98891" x="3492500" y="4657725"/>
          <p14:tracePt t="98902" x="3365500" y="4657725"/>
          <p14:tracePt t="98913" x="3195638" y="4657725"/>
          <p14:tracePt t="98924" x="2990850" y="4657725"/>
          <p14:tracePt t="98935" x="2838450" y="4657725"/>
          <p14:tracePt t="98947" x="2736850" y="4657725"/>
          <p14:tracePt t="98958" x="2727325" y="4665663"/>
          <p14:tracePt t="98980" x="2736850" y="4665663"/>
          <p14:tracePt t="98992" x="2752725" y="4665663"/>
          <p14:tracePt t="99003" x="2805113" y="4665663"/>
          <p14:tracePt t="99014" x="2922588" y="4665663"/>
          <p14:tracePt t="99025" x="3016250" y="4665663"/>
          <p14:tracePt t="99037" x="3135313" y="4665663"/>
          <p14:tracePt t="99048" x="3186113" y="4665663"/>
          <p14:tracePt t="99082" x="3170238" y="4665663"/>
          <p14:tracePt t="99093" x="3144838" y="4665663"/>
          <p14:tracePt t="99104" x="3127375" y="4665663"/>
          <p14:tracePt t="99115" x="3101975" y="4665663"/>
          <p14:tracePt t="99127" x="3033713" y="4665663"/>
          <p14:tracePt t="99138" x="2932113" y="4665663"/>
          <p14:tracePt t="99149" x="2846388" y="4665663"/>
          <p14:tracePt t="99183" x="2871788" y="4665663"/>
          <p14:tracePt t="99194" x="2889250" y="4665663"/>
          <p14:tracePt t="99205" x="2940050" y="4665663"/>
          <p14:tracePt t="99217" x="2965450" y="4665663"/>
          <p14:tracePt t="99228" x="3000375" y="4665663"/>
          <p14:tracePt t="99239" x="3051175" y="4665663"/>
          <p14:tracePt t="99250" x="3101975" y="4648200"/>
          <p14:tracePt t="99813" x="3109913" y="4648200"/>
          <p14:tracePt t="99824" x="3119438" y="4648200"/>
          <p14:tracePt t="99836" x="3144838" y="4648200"/>
          <p14:tracePt t="99847" x="3178175" y="4648200"/>
          <p14:tracePt t="99858" x="3246438" y="4648200"/>
          <p14:tracePt t="99871" x="3373438" y="4657725"/>
          <p14:tracePt t="99880" x="3527425" y="4665663"/>
          <p14:tracePt t="99892" x="3722688" y="4683125"/>
          <p14:tracePt t="99904" x="3900488" y="4683125"/>
          <p14:tracePt t="99914" x="4052888" y="4683125"/>
          <p14:tracePt t="99925" x="4181475" y="4683125"/>
          <p14:tracePt t="99937" x="4275138" y="4683125"/>
          <p14:tracePt t="99948" x="4333875" y="4683125"/>
          <p14:tracePt t="99959" x="4376738" y="4683125"/>
          <p14:tracePt t="99971" x="4394200" y="4683125"/>
          <p14:tracePt t="99982" x="4402138" y="4683125"/>
          <p14:tracePt t="99993" x="4427538" y="4683125"/>
          <p14:tracePt t="100004" x="4460875" y="4683125"/>
          <p14:tracePt t="100015" x="4478338" y="4683125"/>
          <p14:tracePt t="100027" x="4513263" y="4683125"/>
          <p14:tracePt t="100038" x="4521200" y="4683125"/>
          <p14:tracePt t="100049" x="4529138" y="4683125"/>
          <p14:tracePt t="100072" x="4538663" y="4683125"/>
          <p14:tracePt t="100083" x="4546600" y="4683125"/>
          <p14:tracePt t="100094" x="4579938" y="4683125"/>
          <p14:tracePt t="100105" x="4605338" y="4683125"/>
          <p14:tracePt t="100117" x="4657725" y="4691063"/>
          <p14:tracePt t="100128" x="4733925" y="4699000"/>
          <p14:tracePt t="100139" x="4792663" y="4708525"/>
          <p14:tracePt t="100150" x="4868863" y="4724400"/>
          <p14:tracePt t="100162" x="4911725" y="4724400"/>
          <p14:tracePt t="100173" x="4919663" y="4724400"/>
          <p14:tracePt t="100184" x="4929188" y="4724400"/>
          <p14:tracePt t="100207" x="4929188" y="4716463"/>
          <p14:tracePt t="100218" x="4929188" y="4708525"/>
          <p14:tracePt t="100229" x="4937125" y="4708525"/>
          <p14:tracePt t="100240" x="4954588" y="4683125"/>
          <p14:tracePt t="100252" x="4987925" y="4683125"/>
          <p14:tracePt t="100263" x="5022850" y="4683125"/>
          <p14:tracePt t="100274" x="5073650" y="4683125"/>
          <p14:tracePt t="100285" x="5132388" y="4673600"/>
          <p14:tracePt t="100297" x="5175250" y="4665663"/>
          <p14:tracePt t="100308" x="5208588" y="4657725"/>
          <p14:tracePt t="100320" x="5218113" y="4648200"/>
          <p14:tracePt t="100342" x="5218113" y="4640263"/>
          <p14:tracePt t="100353" x="5218113" y="4630738"/>
          <p14:tracePt t="100364" x="5218113" y="4622800"/>
          <p14:tracePt t="100387" x="5218113" y="4614863"/>
          <p14:tracePt t="100398" x="5218113" y="4605338"/>
          <p14:tracePt t="100409" x="5218113" y="4589463"/>
          <p14:tracePt t="100420" x="5218113" y="4572000"/>
          <p14:tracePt t="100432" x="5208588" y="4538663"/>
          <p14:tracePt t="100443" x="5208588" y="4529138"/>
          <p14:tracePt t="100454" x="5183188" y="4503738"/>
          <p14:tracePt t="100465" x="5175250" y="4486275"/>
          <p14:tracePt t="100477" x="5167313" y="4460875"/>
          <p14:tracePt t="100488" x="5141913" y="4452938"/>
          <p14:tracePt t="100499" x="5124450" y="4435475"/>
          <p14:tracePt t="100510" x="5099050" y="4410075"/>
          <p14:tracePt t="100522" x="5091113" y="4402138"/>
          <p14:tracePt t="100533" x="5081588" y="4394200"/>
          <p14:tracePt t="100544" x="5073650" y="4394200"/>
          <p14:tracePt t="100555" x="5064125" y="4394200"/>
          <p14:tracePt t="100578" x="5038725" y="4394200"/>
          <p14:tracePt t="100589" x="4997450" y="4394200"/>
          <p14:tracePt t="100600" x="4954588" y="4394200"/>
          <p14:tracePt t="100612" x="4911725" y="4394200"/>
          <p14:tracePt t="100623" x="4868863" y="4394200"/>
          <p14:tracePt t="100634" x="4843463" y="4394200"/>
          <p14:tracePt t="100657" x="4827588" y="4394200"/>
          <p14:tracePt t="100678" x="4818063" y="4394200"/>
          <p14:tracePt t="100700" x="4810125" y="4394200"/>
          <p14:tracePt t="100702" x="4802188" y="4394200"/>
          <p14:tracePt t="100713" x="4792663" y="4394200"/>
          <p14:tracePt t="100724" x="4792663" y="4410075"/>
          <p14:tracePt t="100736" x="4784725" y="4410075"/>
          <p14:tracePt t="100747" x="4775200" y="4419600"/>
          <p14:tracePt t="100758" x="4741863" y="4445000"/>
          <p14:tracePt t="100770" x="4716463" y="4470400"/>
          <p14:tracePt t="100780" x="4699000" y="4486275"/>
          <p14:tracePt t="100792" x="4691063" y="4503738"/>
          <p14:tracePt t="100803" x="4691063" y="4513263"/>
          <p14:tracePt t="100814" x="4691063" y="4529138"/>
          <p14:tracePt t="100825" x="4691063" y="4546600"/>
          <p14:tracePt t="100837" x="4691063" y="4554538"/>
          <p14:tracePt t="100893" x="4691063" y="4564063"/>
          <p14:tracePt t="100904" x="4691063" y="4572000"/>
          <p14:tracePt t="100915" x="4691063" y="4579938"/>
          <p14:tracePt t="100927" x="4699000" y="4579938"/>
          <p14:tracePt t="100949" x="4716463" y="4589463"/>
          <p14:tracePt t="100960" x="4759325" y="4614863"/>
          <p14:tracePt t="100972" x="4775200" y="4622800"/>
          <p14:tracePt t="100983" x="4835525" y="4673600"/>
          <p14:tracePt t="100994" x="4835525" y="4683125"/>
          <p14:tracePt t="101005" x="4852988" y="4683125"/>
          <p14:tracePt t="101017" x="4868863" y="4683125"/>
          <p14:tracePt t="101028" x="4878388" y="4683125"/>
          <p14:tracePt t="101039" x="4903788" y="4683125"/>
          <p14:tracePt t="101050" x="4919663" y="4683125"/>
          <p14:tracePt t="101062" x="4946650" y="4683125"/>
          <p14:tracePt t="101073" x="4954588" y="4683125"/>
          <p14:tracePt t="101084" x="4972050" y="4683125"/>
          <p14:tracePt t="101095" x="4987925" y="4683125"/>
          <p14:tracePt t="101107" x="5022850" y="4665663"/>
          <p14:tracePt t="101118" x="5038725" y="4648200"/>
          <p14:tracePt t="101129" x="5048250" y="4640263"/>
          <p14:tracePt t="101140" x="5048250" y="4630738"/>
          <p14:tracePt t="101163" x="5048250" y="4614863"/>
          <p14:tracePt t="101174" x="5048250" y="4605338"/>
          <p14:tracePt t="101410" x="5038725" y="4605338"/>
          <p14:tracePt t="101422" x="5013325" y="4605338"/>
          <p14:tracePt t="101433" x="5005388" y="4605338"/>
          <p14:tracePt t="101444" x="4979988" y="4605338"/>
          <p14:tracePt t="101455" x="4946650" y="4605338"/>
          <p14:tracePt t="101467" x="4911725" y="4605338"/>
          <p14:tracePt t="101478" x="4868863" y="4605338"/>
          <p14:tracePt t="101489" x="4835525" y="4605338"/>
          <p14:tracePt t="101500" x="4775200" y="4614863"/>
          <p14:tracePt t="101512" x="4699000" y="4622800"/>
          <p14:tracePt t="101523" x="4614863" y="4630738"/>
          <p14:tracePt t="101534" x="4513263" y="4648200"/>
          <p14:tracePt t="101545" x="4384675" y="4648200"/>
          <p14:tracePt t="101557" x="4249738" y="4648200"/>
          <p14:tracePt t="101568" x="4087813" y="4657725"/>
          <p14:tracePt t="101580" x="3935413" y="4665663"/>
          <p14:tracePt t="101590" x="3781425" y="4683125"/>
          <p14:tracePt t="101602" x="3636963" y="4708525"/>
          <p14:tracePt t="101613" x="3509963" y="4716463"/>
          <p14:tracePt t="101624" x="3424238" y="4716463"/>
          <p14:tracePt t="101636" x="3365500" y="4716463"/>
          <p14:tracePt t="101647" x="3365500" y="4724400"/>
          <p14:tracePt t="101703" x="3373438" y="4724400"/>
          <p14:tracePt t="101714" x="3382963" y="4724400"/>
          <p14:tracePt t="101725" x="3408363" y="4724400"/>
          <p14:tracePt t="101737" x="3424238" y="4724400"/>
          <p14:tracePt t="101748" x="3449638" y="4724400"/>
          <p14:tracePt t="101759" x="3527425" y="4724400"/>
          <p14:tracePt t="101770" x="3646488" y="4724400"/>
          <p14:tracePt t="101782" x="3730625" y="4724400"/>
          <p14:tracePt t="101793" x="3781425" y="4724400"/>
          <p14:tracePt t="101815" x="3773488" y="4724400"/>
          <p14:tracePt t="101827" x="3763963" y="4724400"/>
          <p14:tracePt t="101838" x="3738563" y="4724400"/>
          <p14:tracePt t="101849" x="3671888" y="4708525"/>
          <p14:tracePt t="101860" x="3586163" y="4699000"/>
          <p14:tracePt t="101872" x="3484563" y="4691063"/>
          <p14:tracePt t="101883" x="3416300" y="4691063"/>
          <p14:tracePt t="101894" x="3340100" y="4691063"/>
          <p14:tracePt t="101917" x="3279775" y="4691063"/>
          <p14:tracePt t="101928" x="3238500" y="4691063"/>
          <p14:tracePt t="101950" x="3263900" y="4691063"/>
          <p14:tracePt t="101962" x="3271838" y="4691063"/>
          <p14:tracePt t="101973" x="3305175" y="4691063"/>
          <p14:tracePt t="101984" x="3330575" y="4691063"/>
          <p14:tracePt t="101995" x="3373438" y="4691063"/>
          <p14:tracePt t="102007" x="3398838" y="4691063"/>
          <p14:tracePt t="102019" x="3424238" y="4691063"/>
          <p14:tracePt t="102029" x="3433763" y="4691063"/>
          <p14:tracePt t="102052" x="3408363" y="4683125"/>
          <p14:tracePt t="102063" x="3398838" y="4673600"/>
          <p14:tracePt t="102074" x="3390900" y="4673600"/>
          <p14:tracePt t="102085" x="3382963" y="4673600"/>
          <p14:tracePt t="102097" x="3373438" y="4673600"/>
          <p14:tracePt t="102197" x="3365500" y="4673600"/>
          <p14:tracePt t="102198" x="3355975" y="4673600"/>
          <p14:tracePt t="102581" x="3365500" y="4673600"/>
          <p14:tracePt t="102603" x="3390900" y="4673600"/>
          <p14:tracePt t="102625" x="3424238" y="4673600"/>
          <p14:tracePt t="102637" x="3449638" y="4673600"/>
          <p14:tracePt t="102648" x="3509963" y="4673600"/>
          <p14:tracePt t="102659" x="3527425" y="4673600"/>
          <p14:tracePt t="102670" x="3586163" y="4673600"/>
          <p14:tracePt t="102682" x="3654425" y="4683125"/>
          <p14:tracePt t="102693" x="3748088" y="4691063"/>
          <p14:tracePt t="102704" x="3841750" y="4699000"/>
          <p14:tracePt t="102715" x="3943350" y="4708525"/>
          <p14:tracePt t="102727" x="4027488" y="4708525"/>
          <p14:tracePt t="102738" x="4113213" y="4708525"/>
          <p14:tracePt t="102749" x="4214813" y="4708525"/>
          <p14:tracePt t="102760" x="4300538" y="4708525"/>
          <p14:tracePt t="102772" x="4384675" y="4708525"/>
          <p14:tracePt t="102783" x="4470400" y="4708525"/>
          <p14:tracePt t="102794" x="4538663" y="4708525"/>
          <p14:tracePt t="102805" x="4597400" y="4708525"/>
          <p14:tracePt t="102817" x="4640263" y="4708525"/>
          <p14:tracePt t="102828" x="4673600" y="4708525"/>
          <p14:tracePt t="102839" x="4708525" y="4708525"/>
          <p14:tracePt t="102851" x="4741863" y="4716463"/>
          <p14:tracePt t="102862" x="4784725" y="4733925"/>
          <p14:tracePt t="102873" x="4827588" y="4733925"/>
          <p14:tracePt t="102886" x="4886325" y="4741863"/>
          <p14:tracePt t="102895" x="4946650" y="4741863"/>
          <p14:tracePt t="102907" x="4987925" y="4741863"/>
          <p14:tracePt t="102918" x="5022850" y="4741863"/>
          <p14:tracePt t="102973" x="5030788" y="4741863"/>
          <p14:tracePt t="102975" x="5030788" y="4749800"/>
          <p14:tracePt t="102985" x="5048250" y="4759325"/>
          <p14:tracePt t="102997" x="5056188" y="4767263"/>
          <p14:tracePt t="103008" x="5064125" y="4767263"/>
          <p14:tracePt t="103019" x="5099050" y="4775200"/>
          <p14:tracePt t="103030" x="5116513" y="4775200"/>
          <p14:tracePt t="103042" x="5132388" y="4784725"/>
          <p14:tracePt t="103053" x="5141913" y="4784725"/>
          <p14:tracePt t="103064" x="5149850" y="4784725"/>
          <p14:tracePt t="103098" x="5149850" y="4775200"/>
          <p14:tracePt t="103109" x="5149850" y="4767263"/>
          <p14:tracePt t="103142" x="5149850" y="4759325"/>
          <p14:tracePt t="103143" x="5149850" y="4749800"/>
          <p14:tracePt t="103165" x="5149850" y="4741863"/>
          <p14:tracePt t="103177" x="5149850" y="4733925"/>
          <p14:tracePt t="103188" x="5149850" y="4724400"/>
          <p14:tracePt t="103199" x="5132388" y="4708525"/>
          <p14:tracePt t="103210" x="5132388" y="4699000"/>
          <p14:tracePt t="103222" x="5132388" y="4683125"/>
          <p14:tracePt t="103233" x="5124450" y="4673600"/>
          <p14:tracePt t="103244" x="5124450" y="4665663"/>
          <p14:tracePt t="103333" x="5116513" y="4657725"/>
          <p14:tracePt t="103524" x="5106988" y="4657725"/>
          <p14:tracePt t="103558" x="5099050" y="4657725"/>
          <p14:tracePt t="103560" x="5091113" y="4657725"/>
          <p14:tracePt t="103593" x="5081588" y="4657725"/>
          <p14:tracePt t="103604" x="5064125" y="4657725"/>
          <p14:tracePt t="103615" x="5056188" y="4657725"/>
          <p14:tracePt t="103627" x="5022850" y="4657725"/>
          <p14:tracePt t="103715" x="5013325" y="4657725"/>
          <p14:tracePt t="103717" x="5005388" y="4657725"/>
          <p14:tracePt t="103728" x="4997450" y="4657725"/>
          <p14:tracePt t="103739" x="4987925" y="4657725"/>
          <p14:tracePt t="103751" x="4979988" y="4657725"/>
          <p14:tracePt t="103762" x="4962525" y="4657725"/>
          <p14:tracePt t="104199" x="4962525" y="4665663"/>
          <p14:tracePt t="104201" x="4972050" y="4673600"/>
          <p14:tracePt t="104212" x="4979988" y="4673600"/>
          <p14:tracePt t="104223" x="4979988" y="4683125"/>
          <p14:tracePt t="104234" x="4979988" y="4691063"/>
          <p14:tracePt t="104245" x="4979988" y="4699000"/>
          <p14:tracePt t="104260" x="4987925" y="4708525"/>
          <p14:tracePt t="104470" x="4987925" y="4699000"/>
          <p14:tracePt t="104482" x="4987925" y="4683125"/>
          <p14:tracePt t="104493" x="4979988" y="4673600"/>
          <p14:tracePt t="104504" x="4979988" y="4665663"/>
          <p14:tracePt t="104527" x="4979988" y="4657725"/>
          <p14:tracePt t="104538" x="4972050" y="4640263"/>
          <p14:tracePt t="104549" x="4962525" y="4622800"/>
          <p14:tracePt t="104560" x="4962525" y="4614863"/>
          <p14:tracePt t="104728" x="4962525" y="4605338"/>
          <p14:tracePt t="104730" x="4946650" y="4597400"/>
          <p14:tracePt t="104852" x="4946650" y="4605338"/>
          <p14:tracePt t="104874" x="4946650" y="4614863"/>
          <p14:tracePt t="104964" x="4946650" y="4622800"/>
          <p14:tracePt t="105133" x="4946650" y="4640263"/>
          <p14:tracePt t="105167" x="4946650" y="4648200"/>
          <p14:tracePt t="105169" x="4946650" y="4657725"/>
          <p14:tracePt t="105335" x="4946650" y="4665663"/>
          <p14:tracePt t="105337" x="4946650" y="4673600"/>
          <p14:tracePt t="105348" x="4946650" y="4683125"/>
          <p14:tracePt t="105820" x="4937125" y="4699000"/>
          <p14:tracePt t="105821" x="4903788" y="4733925"/>
          <p14:tracePt t="105832" x="4886325" y="4741863"/>
          <p14:tracePt t="105843" x="4843463" y="4767263"/>
          <p14:tracePt t="105854" x="4835525" y="4767263"/>
          <p14:tracePt t="105865" x="4810125" y="4775200"/>
          <p14:tracePt t="105877" x="4708525" y="4827588"/>
          <p14:tracePt t="105899" x="4283075" y="4987925"/>
          <p14:tracePt t="105910" x="3994150" y="5091113"/>
          <p14:tracePt t="105922" x="3671888" y="5175250"/>
          <p14:tracePt t="105933" x="3305175" y="5251450"/>
          <p14:tracePt t="105944" x="2940050" y="5327650"/>
          <p14:tracePt t="105955" x="2625725" y="5413375"/>
          <p14:tracePt t="105967" x="2430463" y="5456238"/>
          <p14:tracePt t="105978" x="2286000" y="5489575"/>
          <p14:tracePt t="105989" x="2166938" y="5514975"/>
          <p14:tracePt t="106000" x="2082800" y="5540375"/>
          <p14:tracePt t="106012" x="2005013" y="5549900"/>
          <p14:tracePt t="106023" x="1938338" y="5557838"/>
          <p14:tracePt t="106034" x="1878013" y="5565775"/>
          <p14:tracePt t="106045" x="1801813" y="5565775"/>
          <p14:tracePt t="106057" x="1733550" y="5575300"/>
          <p14:tracePt t="106068" x="1682750" y="5591175"/>
          <p14:tracePt t="106079" x="1639888" y="5600700"/>
          <p14:tracePt t="106090" x="1622425" y="5600700"/>
          <p14:tracePt t="106102" x="1614488" y="5600700"/>
          <p14:tracePt t="106113" x="1606550" y="5600700"/>
          <p14:tracePt t="106124" x="1571625" y="5600700"/>
          <p14:tracePt t="106135" x="1555750" y="5600700"/>
          <p14:tracePt t="106147" x="1512888" y="5600700"/>
          <p14:tracePt t="106158" x="1462088" y="5600700"/>
          <p14:tracePt t="106169" x="1411288" y="5600700"/>
          <p14:tracePt t="106181" x="1350963" y="5600700"/>
          <p14:tracePt t="106192" x="1333500" y="5600700"/>
          <p14:tracePt t="106203" x="1325563" y="5600700"/>
          <p14:tracePt t="106237" x="1317625" y="5591175"/>
          <p14:tracePt t="106248" x="1308100" y="5583238"/>
          <p14:tracePt t="106259" x="1308100" y="5575300"/>
          <p14:tracePt t="106281" x="1292225" y="5565775"/>
          <p14:tracePt t="106282" x="1292225" y="5557838"/>
          <p14:tracePt t="106293" x="1282700" y="5557838"/>
          <p14:tracePt t="106304" x="1274763" y="5549900"/>
          <p14:tracePt t="106316" x="1274763" y="5540375"/>
          <p14:tracePt t="106327" x="1266825" y="5532438"/>
          <p14:tracePt t="106338" x="1249363" y="5532438"/>
          <p14:tracePt t="106349" x="1216025" y="5514975"/>
          <p14:tracePt t="106360" x="1189038" y="5507038"/>
          <p14:tracePt t="106372" x="1147763" y="5489575"/>
          <p14:tracePt t="106383" x="1112838" y="5481638"/>
          <p14:tracePt t="106394" x="1079500" y="5472113"/>
          <p14:tracePt t="106405" x="1044575" y="5464175"/>
          <p14:tracePt t="106417" x="1011238" y="5456238"/>
          <p14:tracePt t="106428" x="1003300" y="5456238"/>
          <p14:tracePt t="106439" x="1003300" y="5446713"/>
          <p14:tracePt t="106719" x="993775" y="5446713"/>
          <p14:tracePt t="106721" x="985838" y="5446713"/>
          <p14:tracePt t="106743" x="977900" y="5446713"/>
          <p14:tracePt t="106754" x="968375" y="5446713"/>
          <p14:tracePt t="106765" x="960438" y="5446713"/>
          <p14:tracePt t="106777" x="942975" y="5446713"/>
          <p14:tracePt t="106788" x="917575" y="5446713"/>
          <p14:tracePt t="106799" x="900113" y="5446713"/>
          <p14:tracePt t="106810" x="892175" y="5438775"/>
          <p14:tracePt t="106866" x="900113" y="5438775"/>
          <p14:tracePt t="106910" x="909638" y="5438775"/>
          <p14:tracePt t="106944" x="917575" y="5438775"/>
          <p14:tracePt t="106968" x="925513" y="5438775"/>
          <p14:tracePt t="106979" x="935038" y="5438775"/>
          <p14:tracePt t="107002" x="942975" y="5438775"/>
          <p14:tracePt t="107013" x="952500" y="5438775"/>
          <p14:tracePt t="107024" x="960438" y="5438775"/>
          <p14:tracePt t="107047" x="968375" y="5438775"/>
          <p14:tracePt t="107058" x="977900" y="5438775"/>
          <p14:tracePt t="107069" x="985838" y="5438775"/>
          <p14:tracePt t="107080" x="1019175" y="5438775"/>
          <p14:tracePt t="107092" x="1044575" y="5438775"/>
          <p14:tracePt t="107103" x="1062038" y="5438775"/>
          <p14:tracePt t="107114" x="1087438" y="5438775"/>
          <p14:tracePt t="107125" x="1122363" y="5438775"/>
          <p14:tracePt t="107137" x="1138238" y="5438775"/>
          <p14:tracePt t="107148" x="1181100" y="5438775"/>
          <p14:tracePt t="107159" x="1241425" y="5438775"/>
          <p14:tracePt t="107170" x="1317625" y="5438775"/>
          <p14:tracePt t="107182" x="1385888" y="5438775"/>
          <p14:tracePt t="107193" x="1452563" y="5438775"/>
          <p14:tracePt t="107204" x="1530350" y="5438775"/>
          <p14:tracePt t="107215" x="1597025" y="5438775"/>
          <p14:tracePt t="107227" x="1682750" y="5438775"/>
          <p14:tracePt t="107238" x="1766888" y="5438775"/>
          <p14:tracePt t="107249" x="1870075" y="5438775"/>
          <p14:tracePt t="107260" x="1979613" y="5438775"/>
          <p14:tracePt t="107272" x="2108200" y="5438775"/>
          <p14:tracePt t="107283" x="2235200" y="5438775"/>
          <p14:tracePt t="107294" x="2387600" y="5438775"/>
          <p14:tracePt t="107305" x="2541588" y="5438775"/>
          <p14:tracePt t="107317" x="2686050" y="5438775"/>
          <p14:tracePt t="107328" x="2813050" y="5438775"/>
          <p14:tracePt t="107339" x="2940050" y="5438775"/>
          <p14:tracePt t="107350" x="3033713" y="5438775"/>
          <p14:tracePt t="107362" x="3152775" y="5438775"/>
          <p14:tracePt t="107373" x="3279775" y="5446713"/>
          <p14:tracePt t="107384" x="3390900" y="5446713"/>
          <p14:tracePt t="107395" x="3527425" y="5446713"/>
          <p14:tracePt t="107407" x="3671888" y="5446713"/>
          <p14:tracePt t="107418" x="3824288" y="5446713"/>
          <p14:tracePt t="107429" x="3976688" y="5446713"/>
          <p14:tracePt t="107440" x="4156075" y="5446713"/>
          <p14:tracePt t="107452" x="4325938" y="5446713"/>
          <p14:tracePt t="107464" x="4529138" y="5446713"/>
          <p14:tracePt t="107474" x="4708525" y="5446713"/>
          <p14:tracePt t="107485" x="4878388" y="5446713"/>
          <p14:tracePt t="107497" x="5056188" y="5446713"/>
          <p14:tracePt t="107508" x="5260975" y="5446713"/>
          <p14:tracePt t="107519" x="5489575" y="5446713"/>
          <p14:tracePt t="107531" x="5694363" y="5446713"/>
          <p14:tracePt t="107542" x="5932488" y="5446713"/>
          <p14:tracePt t="107553" x="6135688" y="5446713"/>
          <p14:tracePt t="107564" x="6305550" y="5446713"/>
          <p14:tracePt t="107575" x="6457950" y="5446713"/>
          <p14:tracePt t="107587" x="6577013" y="5446713"/>
          <p14:tracePt t="107598" x="6670675" y="5446713"/>
          <p14:tracePt t="107609" x="6746875" y="5446713"/>
          <p14:tracePt t="107620" x="6807200" y="5446713"/>
          <p14:tracePt t="107632" x="6832600" y="5446713"/>
          <p14:tracePt t="107643" x="6840538" y="5446713"/>
          <p14:tracePt t="107654" x="6858000" y="5446713"/>
          <p14:tracePt t="107699" x="6840538" y="5446713"/>
          <p14:tracePt t="107710" x="6815138" y="5446713"/>
          <p14:tracePt t="107722" x="6799263" y="5446713"/>
          <p14:tracePt t="107733" x="6772275" y="5438775"/>
          <p14:tracePt t="107744" x="6721475" y="5421313"/>
          <p14:tracePt t="107755" x="6627813" y="5413375"/>
          <p14:tracePt t="107767" x="6518275" y="5413375"/>
          <p14:tracePt t="107789" x="6407150" y="5395913"/>
          <p14:tracePt t="107800" x="6323013" y="5395913"/>
          <p14:tracePt t="107812" x="6262688" y="5387975"/>
          <p14:tracePt t="107823" x="6246813" y="5387975"/>
          <p14:tracePt t="107834" x="6237288" y="5387975"/>
          <p14:tracePt t="107900" x="6237288" y="5380038"/>
          <p14:tracePt t="107913" x="6246813" y="5380038"/>
          <p14:tracePt t="107924" x="6254750" y="5380038"/>
          <p14:tracePt t="107935" x="6313488" y="5380038"/>
          <p14:tracePt t="107958" x="6338888" y="5380038"/>
          <p14:tracePt t="107969" x="6407150" y="5380038"/>
          <p14:tracePt t="107980" x="6500813" y="5380038"/>
          <p14:tracePt t="107992" x="6627813" y="5380038"/>
          <p14:tracePt t="108003" x="6756400" y="5380038"/>
          <p14:tracePt t="108014" x="6865938" y="5380038"/>
          <p14:tracePt t="108025" x="6994525" y="5380038"/>
          <p14:tracePt t="108037" x="7096125" y="5380038"/>
          <p14:tracePt t="108048" x="7197725" y="5380038"/>
          <p14:tracePt t="108059" x="7265988" y="5380038"/>
          <p14:tracePt t="108070" x="7342188" y="5362575"/>
          <p14:tracePt t="108082" x="7392988" y="5362575"/>
          <p14:tracePt t="108093" x="7469188" y="5362575"/>
          <p14:tracePt t="108104" x="7537450" y="5362575"/>
          <p14:tracePt t="108116" x="7613650" y="5362575"/>
          <p14:tracePt t="108127" x="7699375" y="5362575"/>
          <p14:tracePt t="108138" x="7767638" y="5362575"/>
          <p14:tracePt t="108149" x="7835900" y="5362575"/>
          <p14:tracePt t="108160" x="7886700" y="5362575"/>
          <p14:tracePt t="108172" x="7927975" y="5362575"/>
          <p14:tracePt t="108183" x="7954963" y="5362575"/>
          <p14:tracePt t="108194" x="7962900" y="5362575"/>
          <p14:tracePt t="108205" x="7988300" y="5362575"/>
          <p14:tracePt t="108217" x="8021638" y="5362575"/>
          <p14:tracePt t="108228" x="8056563" y="5362575"/>
          <p14:tracePt t="108239" x="8089900" y="5370513"/>
          <p14:tracePt t="108250" x="8150225" y="5370513"/>
          <p14:tracePt t="108262" x="8191500" y="5370513"/>
          <p14:tracePt t="108273" x="8226425" y="5370513"/>
          <p14:tracePt t="108284" x="8243888" y="5370513"/>
          <p14:tracePt t="108297" x="8277225" y="5370513"/>
          <p14:tracePt t="108307" x="8302625" y="5370513"/>
          <p14:tracePt t="108318" x="8320088" y="5370513"/>
          <p14:tracePt t="108330" x="8345488" y="5370513"/>
          <p14:tracePt t="108340" x="8370888" y="5370513"/>
          <p14:tracePt t="108363" x="8404225" y="5380038"/>
          <p14:tracePt t="108385" x="8421688" y="5387975"/>
          <p14:tracePt t="108397" x="8429625" y="5395913"/>
          <p14:tracePt t="108419" x="8447088" y="5413375"/>
          <p14:tracePt t="108430" x="8464550" y="5421313"/>
          <p14:tracePt t="108442" x="8464550" y="5430838"/>
          <p14:tracePt t="108542" x="8455025" y="5430838"/>
          <p14:tracePt t="108554" x="8447088" y="5430838"/>
          <p14:tracePt t="108565" x="8439150" y="5430838"/>
          <p14:tracePt t="108577" x="8429625" y="5430838"/>
          <p14:tracePt t="108588" x="8404225" y="5430838"/>
          <p14:tracePt t="108599" x="8370888" y="5438775"/>
          <p14:tracePt t="108610" x="8328025" y="5456238"/>
          <p14:tracePt t="108622" x="8302625" y="5456238"/>
          <p14:tracePt t="108633" x="8259763" y="5464175"/>
          <p14:tracePt t="108644" x="8208963" y="5489575"/>
          <p14:tracePt t="108656" x="8140700" y="5497513"/>
          <p14:tracePt t="108667" x="8047038" y="5507038"/>
          <p14:tracePt t="108678" x="7937500" y="5524500"/>
          <p14:tracePt t="108689" x="7810500" y="5532438"/>
          <p14:tracePt t="108700" x="7656513" y="5540375"/>
          <p14:tracePt t="108712" x="7494588" y="5557838"/>
          <p14:tracePt t="108723" x="7342188" y="5557838"/>
          <p14:tracePt t="108734" x="7189788" y="5565775"/>
          <p14:tracePt t="108746" x="7035800" y="5583238"/>
          <p14:tracePt t="108757" x="6875463" y="5591175"/>
          <p14:tracePt t="108768" x="6721475" y="5600700"/>
          <p14:tracePt t="108779" x="6551613" y="5616575"/>
          <p14:tracePt t="108790" x="6338888" y="5634038"/>
          <p14:tracePt t="108802" x="6042025" y="5641975"/>
          <p14:tracePt t="108824" x="5719763" y="5659438"/>
          <p14:tracePt t="108835" x="5337175" y="5684838"/>
          <p14:tracePt t="108847" x="4979988" y="5719763"/>
          <p14:tracePt t="108858" x="4478338" y="5753100"/>
          <p14:tracePt t="108869" x="4156075" y="5770563"/>
          <p14:tracePt t="108880" x="3925888" y="5770563"/>
          <p14:tracePt t="108892" x="3748088" y="5770563"/>
          <p14:tracePt t="108903" x="3578225" y="5770563"/>
          <p14:tracePt t="108914" x="3373438" y="5770563"/>
          <p14:tracePt t="108925" x="3221038" y="5770563"/>
          <p14:tracePt t="108937" x="3076575" y="5770563"/>
          <p14:tracePt t="108948" x="2949575" y="5770563"/>
          <p14:tracePt t="108959" x="2838450" y="5770563"/>
          <p14:tracePt t="108970" x="2736850" y="5788025"/>
          <p14:tracePt t="108982" x="2651125" y="5795963"/>
          <p14:tracePt t="108993" x="2549525" y="5821363"/>
          <p14:tracePt t="109004" x="2447925" y="5829300"/>
          <p14:tracePt t="109015" x="2336800" y="5829300"/>
          <p14:tracePt t="109027" x="2227263" y="5829300"/>
          <p14:tracePt t="109038" x="2108200" y="5829300"/>
          <p14:tracePt t="109049" x="2014538" y="5829300"/>
          <p14:tracePt t="109060" x="1928813" y="5829300"/>
          <p14:tracePt t="109072" x="1870075" y="5829300"/>
          <p14:tracePt t="109083" x="1827213" y="5829300"/>
          <p14:tracePt t="109094" x="1766888" y="5829300"/>
          <p14:tracePt t="109105" x="1725613" y="5829300"/>
          <p14:tracePt t="109117" x="1690688" y="5829300"/>
          <p14:tracePt t="109205" x="1682750" y="5821363"/>
          <p14:tracePt t="109218" x="1690688" y="5821363"/>
          <p14:tracePt t="109229" x="1725613" y="5821363"/>
          <p14:tracePt t="109240" x="1733550" y="5821363"/>
          <p14:tracePt t="109252" x="1758950" y="5813425"/>
          <p14:tracePt t="109263" x="1819275" y="5813425"/>
          <p14:tracePt t="109274" x="1911350" y="5795963"/>
          <p14:tracePt t="109285" x="2030413" y="5788025"/>
          <p14:tracePt t="109297" x="2166938" y="5788025"/>
          <p14:tracePt t="109308" x="2344738" y="5788025"/>
          <p14:tracePt t="109319" x="2516188" y="5788025"/>
          <p14:tracePt t="109330" x="2752725" y="5788025"/>
          <p14:tracePt t="109342" x="3041650" y="5788025"/>
          <p14:tracePt t="109353" x="3297238" y="5788025"/>
          <p14:tracePt t="109364" x="3586163" y="5788025"/>
          <p14:tracePt t="109375" x="3849688" y="5788025"/>
          <p14:tracePt t="109387" x="4113213" y="5788025"/>
          <p14:tracePt t="109398" x="4341813" y="5788025"/>
          <p14:tracePt t="109409" x="4546600" y="5788025"/>
          <p14:tracePt t="109420" x="4749800" y="5788025"/>
          <p14:tracePt t="109432" x="4903788" y="5788025"/>
          <p14:tracePt t="109443" x="5048250" y="5788025"/>
          <p14:tracePt t="109454" x="5175250" y="5778500"/>
          <p14:tracePt t="109465" x="5286375" y="5778500"/>
          <p14:tracePt t="109477" x="5370513" y="5761038"/>
          <p14:tracePt t="109488" x="5472113" y="5753100"/>
          <p14:tracePt t="109499" x="5549900" y="5745163"/>
          <p14:tracePt t="109510" x="5616575" y="5735638"/>
          <p14:tracePt t="109522" x="5702300" y="5735638"/>
          <p14:tracePt t="109533" x="5761038" y="5727700"/>
          <p14:tracePt t="109555" x="5821363" y="5727700"/>
          <p14:tracePt t="109567" x="5864225" y="5727700"/>
          <p14:tracePt t="109579" x="5905500" y="5727700"/>
          <p14:tracePt t="109589" x="5965825" y="5727700"/>
          <p14:tracePt t="109600" x="6024563" y="5727700"/>
          <p14:tracePt t="109612" x="6042025" y="5727700"/>
          <p14:tracePt t="109623" x="6076950" y="5727700"/>
          <p14:tracePt t="109645" x="6092825" y="5727700"/>
          <p14:tracePt t="109657" x="6102350" y="5727700"/>
          <p14:tracePt t="109668" x="6118225" y="5727700"/>
          <p14:tracePt t="109679" x="6153150" y="5727700"/>
          <p14:tracePt t="109690" x="6169025" y="5727700"/>
          <p14:tracePt t="109702" x="6194425" y="5727700"/>
          <p14:tracePt t="109713" x="6211888" y="5727700"/>
          <p14:tracePt t="109735" x="6221413" y="5727700"/>
          <p14:tracePt t="110184" x="6229350" y="5727700"/>
          <p14:tracePt t="110297" x="6221413" y="5735638"/>
          <p14:tracePt t="110298" x="6221413" y="5745163"/>
          <p14:tracePt t="110309" x="6211888" y="5745163"/>
          <p14:tracePt t="110321" x="6186488" y="5753100"/>
          <p14:tracePt t="110333" x="6178550" y="5753100"/>
          <p14:tracePt t="110343" x="6135688" y="5761038"/>
          <p14:tracePt t="110354" x="6102350" y="5770563"/>
          <p14:tracePt t="110365" x="6016625" y="5788025"/>
          <p14:tracePt t="110377" x="5872163" y="5803900"/>
          <p14:tracePt t="110399" x="5694363" y="5829300"/>
          <p14:tracePt t="110411" x="5456238" y="5838825"/>
          <p14:tracePt t="110422" x="5124450" y="5872163"/>
          <p14:tracePt t="110433" x="4427538" y="5940425"/>
          <p14:tracePt t="110445" x="3841750" y="5999163"/>
          <p14:tracePt t="110455" x="3390900" y="6059488"/>
          <p14:tracePt t="110467" x="3000375" y="6118225"/>
          <p14:tracePt t="110478" x="2719388" y="6169025"/>
          <p14:tracePt t="110489" x="2549525" y="6203950"/>
          <p14:tracePt t="110500" x="2438400" y="6229350"/>
          <p14:tracePt t="110512" x="2336800" y="6254750"/>
          <p14:tracePt t="110523" x="2243138" y="6272213"/>
          <p14:tracePt t="110534" x="2159000" y="6297613"/>
          <p14:tracePt t="110546" x="2082800" y="6313488"/>
          <p14:tracePt t="110557" x="1997075" y="6330950"/>
          <p14:tracePt t="110568" x="1895475" y="6338888"/>
          <p14:tracePt t="110579" x="1809750" y="6348413"/>
          <p14:tracePt t="110590" x="1725613" y="6356350"/>
          <p14:tracePt t="110602" x="1657350" y="6356350"/>
          <p14:tracePt t="110613" x="1597025" y="6356350"/>
          <p14:tracePt t="110624" x="1555750" y="6356350"/>
          <p14:tracePt t="110635" x="1504950" y="6356350"/>
          <p14:tracePt t="110647" x="1462088" y="6356350"/>
          <p14:tracePt t="110658" x="1419225" y="6356350"/>
          <p14:tracePt t="110669" x="1376363" y="6356350"/>
          <p14:tracePt t="110680" x="1343025" y="6356350"/>
          <p14:tracePt t="110713" x="1333500" y="6356350"/>
          <p14:tracePt t="110724" x="1333500" y="6365875"/>
          <p14:tracePt t="110737" x="1343025" y="6373813"/>
          <p14:tracePt t="110748" x="1350963" y="6373813"/>
          <p14:tracePt t="110759" x="1360488" y="6373813"/>
          <p14:tracePt t="110770" x="1385888" y="6373813"/>
          <p14:tracePt t="110782" x="1393825" y="6373813"/>
          <p14:tracePt t="110793" x="1411288" y="6373813"/>
          <p14:tracePt t="110859" x="1419225" y="6373813"/>
          <p14:tracePt t="110861" x="1436688" y="6373813"/>
          <p14:tracePt t="110883" x="1452563" y="6373813"/>
          <p14:tracePt t="110894" x="1477963" y="6365875"/>
          <p14:tracePt t="110905" x="1520825" y="6365875"/>
          <p14:tracePt t="110917" x="1538288" y="6365875"/>
          <p14:tracePt t="110928" x="1581150" y="6356350"/>
          <p14:tracePt t="110950" x="1639888" y="6348413"/>
          <p14:tracePt t="110962" x="1708150" y="6330950"/>
          <p14:tracePt t="110973" x="1751013" y="6323013"/>
          <p14:tracePt t="110984" x="1827213" y="6288088"/>
          <p14:tracePt t="110995" x="1878013" y="6254750"/>
          <p14:tracePt t="111007" x="1895475" y="6237288"/>
          <p14:tracePt t="111018" x="1928813" y="6211888"/>
          <p14:tracePt t="111029" x="1938338" y="6203950"/>
          <p14:tracePt t="111040" x="1963738" y="6153150"/>
          <p14:tracePt t="111052" x="1989138" y="6127750"/>
          <p14:tracePt t="111063" x="2022475" y="6092825"/>
          <p14:tracePt t="111074" x="2047875" y="6067425"/>
          <p14:tracePt t="111085" x="2073275" y="6049963"/>
          <p14:tracePt t="111097" x="2090738" y="6008688"/>
          <p14:tracePt t="111108" x="2090738" y="5999163"/>
          <p14:tracePt t="111119" x="2090738" y="5965825"/>
          <p14:tracePt t="111130" x="2090738" y="5922963"/>
          <p14:tracePt t="111142" x="2065338" y="5854700"/>
          <p14:tracePt t="111153" x="2014538" y="5795963"/>
          <p14:tracePt t="111164" x="1989138" y="5753100"/>
          <p14:tracePt t="111175" x="1971675" y="5719763"/>
          <p14:tracePt t="111187" x="1954213" y="5702300"/>
          <p14:tracePt t="111198" x="1920875" y="5676900"/>
          <p14:tracePt t="111209" x="1911350" y="5676900"/>
          <p14:tracePt t="111220" x="1895475" y="5668963"/>
          <p14:tracePt t="111232" x="1860550" y="5659438"/>
          <p14:tracePt t="111244" x="1835150" y="5659438"/>
          <p14:tracePt t="111254" x="1809750" y="5659438"/>
          <p14:tracePt t="111265" x="1766888" y="5659438"/>
          <p14:tracePt t="111277" x="1725613" y="5659438"/>
          <p14:tracePt t="111288" x="1674813" y="5659438"/>
          <p14:tracePt t="111299" x="1614488" y="5659438"/>
          <p14:tracePt t="111311" x="1563688" y="5676900"/>
          <p14:tracePt t="111322" x="1512888" y="5710238"/>
          <p14:tracePt t="111333" x="1477963" y="5735638"/>
          <p14:tracePt t="111344" x="1462088" y="5761038"/>
          <p14:tracePt t="111355" x="1452563" y="5788025"/>
          <p14:tracePt t="111367" x="1452563" y="5803900"/>
          <p14:tracePt t="111378" x="1452563" y="5829300"/>
          <p14:tracePt t="111389" x="1452563" y="5846763"/>
          <p14:tracePt t="111400" x="1487488" y="5864225"/>
          <p14:tracePt t="111412" x="1520825" y="5872163"/>
          <p14:tracePt t="111423" x="1530350" y="5880100"/>
          <p14:tracePt t="111434" x="1563688" y="5889625"/>
          <p14:tracePt t="111445" x="1581150" y="5897563"/>
          <p14:tracePt t="111457" x="1614488" y="5915025"/>
          <p14:tracePt t="111468" x="1649413" y="5932488"/>
          <p14:tracePt t="111479" x="1700213" y="5973763"/>
          <p14:tracePt t="111490" x="1725613" y="5983288"/>
          <p14:tracePt t="111502" x="1766888" y="6008688"/>
          <p14:tracePt t="111513" x="1844675" y="6042025"/>
          <p14:tracePt t="111524" x="1920875" y="6059488"/>
          <p14:tracePt t="111547" x="2005013" y="6076950"/>
          <p14:tracePt t="111558" x="2108200" y="6084888"/>
          <p14:tracePt t="111569" x="2217738" y="6092825"/>
          <p14:tracePt t="111580" x="2413000" y="6092825"/>
          <p14:tracePt t="111592" x="2516188" y="6092825"/>
          <p14:tracePt t="111603" x="2574925" y="6084888"/>
          <p14:tracePt t="111614" x="2582863" y="6076950"/>
          <p14:tracePt t="111704" x="2582863" y="6067425"/>
          <p14:tracePt t="111782" x="2574925" y="6067425"/>
          <p14:tracePt t="111805" x="2574925" y="6076950"/>
          <p14:tracePt t="111817" x="2574925" y="6084888"/>
          <p14:tracePt t="111839" x="2582863" y="6102350"/>
          <p14:tracePt t="111850" x="2608263" y="6127750"/>
          <p14:tracePt t="111862" x="2668588" y="6169025"/>
          <p14:tracePt t="111873" x="2701925" y="6169025"/>
          <p14:tracePt t="111884" x="2752725" y="6178550"/>
          <p14:tracePt t="111895" x="2830513" y="6186488"/>
          <p14:tracePt t="111907" x="2940050" y="6194425"/>
          <p14:tracePt t="111918" x="3059113" y="6194425"/>
          <p14:tracePt t="111929" x="3152775" y="6194425"/>
          <p14:tracePt t="111940" x="3238500" y="6194425"/>
          <p14:tracePt t="111952" x="3279775" y="6194425"/>
          <p14:tracePt t="111963" x="3289300" y="6194425"/>
          <p14:tracePt t="111974" x="3297238" y="6194425"/>
          <p14:tracePt t="111985" x="3297238" y="6186488"/>
          <p14:tracePt t="111997" x="3297238" y="6153150"/>
          <p14:tracePt t="112008" x="3305175" y="6118225"/>
          <p14:tracePt t="112019" x="3314700" y="6059488"/>
          <p14:tracePt t="112030" x="3322638" y="6016625"/>
          <p14:tracePt t="112042" x="3322638" y="5983288"/>
          <p14:tracePt t="112053" x="3322638" y="5922963"/>
          <p14:tracePt t="112065" x="3322638" y="5897563"/>
          <p14:tracePt t="112076" x="3322638" y="5872163"/>
          <p14:tracePt t="112087" x="3289300" y="5829300"/>
          <p14:tracePt t="112098" x="3221038" y="5778500"/>
          <p14:tracePt t="112110" x="3119438" y="5735638"/>
          <p14:tracePt t="112120" x="3033713" y="5702300"/>
          <p14:tracePt t="112132" x="2940050" y="5684838"/>
          <p14:tracePt t="112143" x="2881313" y="5668963"/>
          <p14:tracePt t="112154" x="2838450" y="5668963"/>
          <p14:tracePt t="112165" x="2795588" y="5668963"/>
          <p14:tracePt t="112177" x="2752725" y="5668963"/>
          <p14:tracePt t="112188" x="2719388" y="5668963"/>
          <p14:tracePt t="112199" x="2676525" y="5668963"/>
          <p14:tracePt t="112211" x="2633663" y="5668963"/>
          <p14:tracePt t="112222" x="2582863" y="5668963"/>
          <p14:tracePt t="112233" x="2541588" y="5684838"/>
          <p14:tracePt t="112244" x="2524125" y="5694363"/>
          <p14:tracePt t="112255" x="2506663" y="5702300"/>
          <p14:tracePt t="112267" x="2481263" y="5719763"/>
          <p14:tracePt t="112278" x="2473325" y="5735638"/>
          <p14:tracePt t="112289" x="2455863" y="5753100"/>
          <p14:tracePt t="112300" x="2447925" y="5778500"/>
          <p14:tracePt t="112312" x="2430463" y="5821363"/>
          <p14:tracePt t="112323" x="2430463" y="5838825"/>
          <p14:tracePt t="112334" x="2422525" y="5864225"/>
          <p14:tracePt t="112345" x="2413000" y="5889625"/>
          <p14:tracePt t="112357" x="2405063" y="5897563"/>
          <p14:tracePt t="112368" x="2405063" y="5915025"/>
          <p14:tracePt t="112379" x="2405063" y="5948363"/>
          <p14:tracePt t="112390" x="2405063" y="5957888"/>
          <p14:tracePt t="112402" x="2405063" y="5983288"/>
          <p14:tracePt t="112413" x="2405063" y="5991225"/>
          <p14:tracePt t="112424" x="2438400" y="6008688"/>
          <p14:tracePt t="112435" x="2447925" y="6024563"/>
          <p14:tracePt t="112447" x="2473325" y="6034088"/>
          <p14:tracePt t="112458" x="2498725" y="6049963"/>
          <p14:tracePt t="112469" x="2541588" y="6059488"/>
          <p14:tracePt t="112480" x="2600325" y="6076950"/>
          <p14:tracePt t="112492" x="2676525" y="6102350"/>
          <p14:tracePt t="112503" x="2752725" y="6110288"/>
          <p14:tracePt t="112514" x="2813050" y="6118225"/>
          <p14:tracePt t="112547" x="2820988" y="6118225"/>
          <p14:tracePt t="112592" x="2820988" y="6110288"/>
          <p14:tracePt t="113099" x="2838450" y="6127750"/>
          <p14:tracePt t="113111" x="2846388" y="6127750"/>
          <p14:tracePt t="113122" x="2855913" y="6127750"/>
          <p14:tracePt t="113133" x="2855913" y="6135688"/>
          <p14:tracePt t="113144" x="2871788" y="6143625"/>
          <p14:tracePt t="113155" x="2914650" y="6169025"/>
          <p14:tracePt t="113167" x="2940050" y="6169025"/>
          <p14:tracePt t="113178" x="2982913" y="6178550"/>
          <p14:tracePt t="113189" x="3008313" y="6178550"/>
          <p14:tracePt t="113200" x="3033713" y="6178550"/>
          <p14:tracePt t="113212" x="3076575" y="6178550"/>
          <p14:tracePt t="113223" x="3127375" y="6178550"/>
          <p14:tracePt t="113234" x="3152775" y="6178550"/>
          <p14:tracePt t="113246" x="3170238" y="6178550"/>
          <p14:tracePt t="113257" x="3178175" y="6178550"/>
          <p14:tracePt t="113279" x="3186113" y="6178550"/>
          <p14:tracePt t="113291" x="3195638" y="6178550"/>
          <p14:tracePt t="113313" x="3211513" y="6178550"/>
          <p14:tracePt t="113324" x="3254375" y="6143625"/>
          <p14:tracePt t="113335" x="3297238" y="6127750"/>
          <p14:tracePt t="113347" x="3305175" y="6110288"/>
          <p14:tracePt t="113359" x="3330575" y="6076950"/>
          <p14:tracePt t="113369" x="3348038" y="6059488"/>
          <p14:tracePt t="113380" x="3365500" y="6049963"/>
          <p14:tracePt t="113392" x="3382963" y="6034088"/>
          <p14:tracePt t="113403" x="3390900" y="6024563"/>
          <p14:tracePt t="113414" x="3390900" y="6016625"/>
          <p14:tracePt t="113437" x="3390900" y="6008688"/>
          <p14:tracePt t="113448" x="3390900" y="5999163"/>
          <p14:tracePt t="113470" x="3390900" y="5991225"/>
          <p14:tracePt t="113482" x="3390900" y="5983288"/>
          <p14:tracePt t="113493" x="3390900" y="5957888"/>
          <p14:tracePt t="113504" x="3390900" y="5940425"/>
          <p14:tracePt t="113515" x="3390900" y="5932488"/>
          <p14:tracePt t="113527" x="3408363" y="5915025"/>
          <p14:tracePt t="113538" x="3424238" y="5897563"/>
          <p14:tracePt t="113593" x="3424238" y="5889625"/>
          <p14:tracePt t="113594" x="3424238" y="5880100"/>
          <p14:tracePt t="113605" x="3424238" y="5872163"/>
          <p14:tracePt t="113628" x="3424238" y="5864225"/>
          <p14:tracePt t="113639" x="3416300" y="5846763"/>
          <p14:tracePt t="113650" x="3408363" y="5846763"/>
          <p14:tracePt t="113673" x="3398838" y="5838825"/>
          <p14:tracePt t="113684" x="3390900" y="5829300"/>
          <p14:tracePt t="113696" x="3382963" y="5821363"/>
          <p14:tracePt t="113707" x="3365500" y="5821363"/>
          <p14:tracePt t="113718" x="3348038" y="5813425"/>
          <p14:tracePt t="113774" x="3340100" y="5813425"/>
          <p14:tracePt t="113795" x="3330575" y="5813425"/>
          <p14:tracePt t="113797" x="3322638" y="5813425"/>
          <p14:tracePt t="113819" x="3297238" y="5821363"/>
          <p14:tracePt t="113830" x="3297238" y="5829300"/>
          <p14:tracePt t="113853" x="3279775" y="5829300"/>
          <p14:tracePt t="113864" x="3246438" y="5846763"/>
          <p14:tracePt t="113875" x="3221038" y="5854700"/>
          <p14:tracePt t="113887" x="3211513" y="5854700"/>
          <p14:tracePt t="113987" x="3203575" y="5864225"/>
          <p14:tracePt t="114009" x="3203575" y="5872163"/>
          <p14:tracePt t="114020" x="3203575" y="5880100"/>
          <p14:tracePt t="114033" x="3203575" y="5889625"/>
          <p14:tracePt t="114044" x="3203575" y="5897563"/>
          <p14:tracePt t="114067" x="3203575" y="5905500"/>
          <p14:tracePt t="114078" x="3203575" y="5915025"/>
          <p14:tracePt t="114089" x="3203575" y="5922963"/>
          <p14:tracePt t="114112" x="3203575" y="5940425"/>
          <p14:tracePt t="114123" x="3203575" y="5957888"/>
          <p14:tracePt t="114134" x="3203575" y="5965825"/>
          <p14:tracePt t="114145" x="3203575" y="5983288"/>
          <p14:tracePt t="114168" x="3203575" y="5991225"/>
          <p14:tracePt t="114179" x="3203575" y="5999163"/>
          <p14:tracePt t="114191" x="3203575" y="6008688"/>
          <p14:tracePt t="114213" x="3203575" y="6016625"/>
          <p14:tracePt t="114225" x="3203575" y="6024563"/>
          <p14:tracePt t="114247" x="3203575" y="6034088"/>
          <p14:tracePt t="114258" x="3203575" y="6042025"/>
          <p14:tracePt t="114280" x="3203575" y="6067425"/>
          <p14:tracePt t="114292" x="3203575" y="6076950"/>
          <p14:tracePt t="114448" x="3203575" y="6084888"/>
          <p14:tracePt t="114459" x="3203575" y="6092825"/>
          <p14:tracePt t="114461" x="3203575" y="6102350"/>
          <p14:tracePt t="114483" x="3203575" y="6110288"/>
          <p14:tracePt t="114494" x="3203575" y="6118225"/>
          <p14:tracePt t="114517" x="3203575" y="6127750"/>
          <p14:tracePt t="114639" x="3203575" y="6135688"/>
          <p14:tracePt t="114641" x="3203575" y="6143625"/>
          <p14:tracePt t="114663" x="3203575" y="6153150"/>
          <p14:tracePt t="115123" x="3195638" y="6153150"/>
          <p14:tracePt t="115157" x="3195638" y="6161088"/>
          <p14:tracePt t="115168" x="3195638" y="6169025"/>
          <p14:tracePt t="115326" x="3203575" y="6169025"/>
          <p14:tracePt t="115686" x="3211513" y="6169025"/>
          <p14:tracePt t="115688" x="3221038" y="6161088"/>
          <p14:tracePt t="115698" x="3221038" y="6153150"/>
          <p14:tracePt t="115709" x="3228975" y="6143625"/>
          <p14:tracePt t="115732" x="3238500" y="6135688"/>
          <p14:tracePt t="115743" x="3254375" y="6118225"/>
          <p14:tracePt t="115877" x="3254375" y="6110288"/>
          <p14:tracePt t="115888" x="3254375" y="6102350"/>
          <p14:tracePt t="115989" x="3254375" y="6092825"/>
          <p14:tracePt t="115991" x="3254375" y="6084888"/>
          <p14:tracePt t="116002" x="3254375" y="6076950"/>
          <p14:tracePt t="116013" x="3254375" y="6067425"/>
          <p14:tracePt t="116024" x="3254375" y="6059488"/>
          <p14:tracePt t="116035" x="3254375" y="6049963"/>
          <p14:tracePt t="116058" x="3254375" y="6042025"/>
          <p14:tracePt t="116069" x="3254375" y="6034088"/>
          <p14:tracePt t="116080" x="3263900" y="6034088"/>
          <p14:tracePt t="116092" x="3263900" y="6024563"/>
          <p14:tracePt t="116103" x="3271838" y="6016625"/>
          <p14:tracePt t="116114" x="3279775" y="6008688"/>
          <p14:tracePt t="116137" x="3279775" y="5999163"/>
          <p14:tracePt t="116159" x="3289300" y="5991225"/>
          <p14:tracePt t="116170" x="3297238" y="5991225"/>
          <p14:tracePt t="116182" x="3297238" y="5983288"/>
          <p14:tracePt t="116259" x="3297238" y="5973763"/>
          <p14:tracePt t="116261" x="3297238" y="5965825"/>
          <p14:tracePt t="116272" x="3297238" y="5957888"/>
          <p14:tracePt t="116283" x="3297238" y="5948363"/>
          <p14:tracePt t="116294" x="3297238" y="5940425"/>
          <p14:tracePt t="116306" x="3297238" y="5932488"/>
          <p14:tracePt t="116317" x="3297238" y="5922963"/>
          <p14:tracePt t="116328" x="3289300" y="5915025"/>
          <p14:tracePt t="116340" x="3271838" y="5897563"/>
          <p14:tracePt t="116350" x="3263900" y="5889625"/>
          <p14:tracePt t="116362" x="3263900" y="5880100"/>
          <p14:tracePt t="116373" x="3254375" y="5880100"/>
          <p14:tracePt t="116384" x="3246438" y="5872163"/>
          <p14:tracePt t="116407" x="3238500" y="5872163"/>
          <p14:tracePt t="116418" x="3228975" y="5872163"/>
          <p14:tracePt t="116429" x="3221038" y="5872163"/>
          <p14:tracePt t="116440" x="3211513" y="5872163"/>
          <p14:tracePt t="116452" x="3203575" y="5872163"/>
          <p14:tracePt t="116542" x="3195638" y="5872163"/>
          <p14:tracePt t="116553" x="3178175" y="5872163"/>
          <p14:tracePt t="116597" x="3170238" y="5872163"/>
          <p14:tracePt t="116642" x="3170238" y="5880100"/>
          <p14:tracePt t="116643" x="3170238" y="5889625"/>
          <p14:tracePt t="116698" x="3170238" y="5897563"/>
          <p14:tracePt t="116710" x="3170238" y="5905500"/>
          <p14:tracePt t="116722" x="3170238" y="5915025"/>
          <p14:tracePt t="116744" x="3170238" y="5922963"/>
          <p14:tracePt t="116755" x="3170238" y="5932488"/>
          <p14:tracePt t="116767" x="3170238" y="5948363"/>
          <p14:tracePt t="116778" x="3160713" y="5973763"/>
          <p14:tracePt t="116789" x="3152775" y="5983288"/>
          <p14:tracePt t="116812" x="3152775" y="5991225"/>
          <p14:tracePt t="116823" x="3152775" y="5999163"/>
          <p14:tracePt t="116834" x="3152775" y="6008688"/>
          <p14:tracePt t="116845" x="3152775" y="6016625"/>
          <p14:tracePt t="116857" x="3152775" y="6024563"/>
          <p14:tracePt t="116879" x="3152775" y="6034088"/>
          <p14:tracePt t="116902" x="3152775" y="6042025"/>
          <p14:tracePt t="116913" x="3152775" y="6049963"/>
          <p14:tracePt t="116924" x="3152775" y="6059488"/>
          <p14:tracePt t="116935" x="3152775" y="6076950"/>
          <p14:tracePt t="116947" x="3152775" y="6092825"/>
          <p14:tracePt t="116958" x="3152775" y="6102350"/>
          <p14:tracePt t="116969" x="3152775" y="6118225"/>
          <p14:tracePt t="116980" x="3152775" y="6127750"/>
          <p14:tracePt t="116992" x="3152775" y="6135688"/>
          <p14:tracePt t="117003" x="3152775" y="6143625"/>
          <p14:tracePt t="117047" x="3160713" y="6153150"/>
          <p14:tracePt t="117048" x="3170238" y="6161088"/>
          <p14:tracePt t="117069" x="3178175" y="6161088"/>
          <p14:tracePt t="117071" x="3195638" y="6169025"/>
          <p14:tracePt t="117082" x="3195638" y="6178550"/>
          <p14:tracePt t="117093" x="3203575" y="6186488"/>
          <p14:tracePt t="117104" x="3211513" y="6186488"/>
          <p14:tracePt t="117127" x="3238500" y="6194425"/>
          <p14:tracePt t="117139" x="3246438" y="6194425"/>
          <p14:tracePt t="117172" x="3254375" y="6194425"/>
          <p14:tracePt t="117204" x="3263900" y="6194425"/>
          <p14:tracePt t="117217" x="3279775" y="6178550"/>
          <p14:tracePt t="117238" x="3289300" y="6178550"/>
          <p14:tracePt t="117249" x="3289300" y="6169025"/>
          <p14:tracePt t="117251" x="3297238" y="6161088"/>
          <p14:tracePt t="117262" x="3305175" y="6161088"/>
          <p14:tracePt t="117273" x="3314700" y="6153150"/>
          <p14:tracePt t="117284" x="3314700" y="6143625"/>
          <p14:tracePt t="117295" x="3314700" y="6135688"/>
          <p14:tracePt t="117318" x="3322638" y="6127750"/>
          <p14:tracePt t="117329" x="3330575" y="6118225"/>
          <p14:tracePt t="117341" x="3340100" y="6102350"/>
          <p14:tracePt t="117352" x="3340100" y="6092825"/>
          <p14:tracePt t="117363" x="3348038" y="6084888"/>
          <p14:tracePt t="117374" x="3355975" y="6076950"/>
          <p14:tracePt t="117385" x="3355975" y="6067425"/>
          <p14:tracePt t="117397" x="3355975" y="6059488"/>
          <p14:tracePt t="117408" x="3365500" y="6034088"/>
          <p14:tracePt t="117419" x="3365500" y="6016625"/>
          <p14:tracePt t="117430" x="3373438" y="5999163"/>
          <p14:tracePt t="117442" x="3373438" y="5973763"/>
          <p14:tracePt t="117453" x="3373438" y="5940425"/>
          <p14:tracePt t="117464" x="3373438" y="5932488"/>
          <p14:tracePt t="117475" x="3373438" y="5915025"/>
          <p14:tracePt t="117487" x="3373438" y="5905500"/>
          <p14:tracePt t="117553" x="3373438" y="5897563"/>
          <p14:tracePt t="117555" x="3373438" y="5889625"/>
          <p14:tracePt t="117565" x="3373438" y="5880100"/>
          <p14:tracePt t="117577" x="3365500" y="5880100"/>
          <p14:tracePt t="117588" x="3365500" y="5872163"/>
          <p14:tracePt t="117599" x="3355975" y="5864225"/>
          <p14:tracePt t="117610" x="3348038" y="5864225"/>
          <p14:tracePt t="117622" x="3322638" y="5829300"/>
          <p14:tracePt t="117633" x="3314700" y="5821363"/>
          <p14:tracePt t="117644" x="3297238" y="5813425"/>
          <p14:tracePt t="117656" x="3271838" y="5803900"/>
          <p14:tracePt t="117689" x="3263900" y="5803900"/>
          <p14:tracePt t="117710" x="3263900" y="5813425"/>
          <p14:tracePt t="117712" x="3263900" y="5821363"/>
          <p14:tracePt t="117723" x="3263900" y="5829300"/>
          <p14:tracePt t="117735" x="3263900" y="5838825"/>
          <p14:tracePt t="117757" x="3263900" y="5846763"/>
          <p14:tracePt t="117768" x="3263900" y="5854700"/>
          <p14:tracePt t="117779" x="3263900" y="5864225"/>
          <p14:tracePt t="117802" x="3263900" y="5872163"/>
          <p14:tracePt t="117813" x="3263900" y="5880100"/>
          <p14:tracePt t="117868" x="3263900" y="5889625"/>
          <p14:tracePt t="117890" x="3263900" y="5897563"/>
          <p14:tracePt t="117892" x="3263900" y="5905500"/>
          <p14:tracePt t="117914" x="3263900" y="5915025"/>
          <p14:tracePt t="117925" x="3263900" y="5922963"/>
          <p14:tracePt t="117937" x="3263900" y="5932488"/>
          <p14:tracePt t="117948" x="3263900" y="5948363"/>
          <p14:tracePt t="117971" x="3263900" y="5957888"/>
          <p14:tracePt t="117982" x="3254375" y="5973763"/>
          <p14:tracePt t="118004" x="3246438" y="5991225"/>
          <p14:tracePt t="118015" x="3246438" y="5999163"/>
          <p14:tracePt t="118060" x="3246438" y="6008688"/>
          <p14:tracePt t="118082" x="3246438" y="6016625"/>
          <p14:tracePt t="118083" x="3246438" y="6024563"/>
          <p14:tracePt t="118094" x="3246438" y="6034088"/>
          <p14:tracePt t="118105" x="3238500" y="6042025"/>
          <p14:tracePt t="118128" x="3238500" y="6049963"/>
          <p14:tracePt t="118139" x="3238500" y="6059488"/>
          <p14:tracePt t="118150" x="3228975" y="6067425"/>
          <p14:tracePt t="118162" x="3221038" y="6067425"/>
          <p14:tracePt t="118173" x="3221038" y="6076950"/>
          <p14:tracePt t="118217" x="3221038" y="6084888"/>
          <p14:tracePt t="118262" x="3221038" y="6092825"/>
          <p14:tracePt t="119388" x="3228975" y="6092825"/>
          <p14:tracePt t="119399" x="3238500" y="6092825"/>
          <p14:tracePt t="119422" x="3246438" y="6092825"/>
          <p14:tracePt t="119445" x="3263900" y="6092825"/>
          <p14:tracePt t="119456" x="3305175" y="6102350"/>
          <p14:tracePt t="119467" x="3340100" y="6110288"/>
          <p14:tracePt t="119478" x="3355975" y="6110288"/>
          <p14:tracePt t="119489" x="3390900" y="6110288"/>
          <p14:tracePt t="119500" x="3416300" y="6110288"/>
          <p14:tracePt t="119523" x="3424238" y="6110288"/>
          <p14:tracePt t="119534" x="3433763" y="6110288"/>
          <p14:tracePt t="119557" x="3441700" y="6110288"/>
          <p14:tracePt t="119568" x="3459163" y="6118225"/>
          <p14:tracePt t="119579" x="3467100" y="6118225"/>
          <p14:tracePt t="119590" x="3509963" y="6127750"/>
          <p14:tracePt t="119602" x="3543300" y="6135688"/>
          <p14:tracePt t="119613" x="3578225" y="6135688"/>
          <p14:tracePt t="119624" x="3636963" y="6153150"/>
          <p14:tracePt t="119636" x="3671888" y="6161088"/>
          <p14:tracePt t="119647" x="3687763" y="6161088"/>
          <p14:tracePt t="119658" x="3705225" y="6169025"/>
          <p14:tracePt t="119670" x="3713163" y="6169025"/>
          <p14:tracePt t="119703" x="3722688" y="6178550"/>
          <p14:tracePt t="119714" x="3730625" y="6178550"/>
          <p14:tracePt t="119737" x="3738563" y="6186488"/>
          <p14:tracePt t="119749" x="3748088" y="6186488"/>
          <p14:tracePt t="119759" x="3763963" y="6186488"/>
          <p14:tracePt t="119770" x="3773488" y="6194425"/>
          <p14:tracePt t="119782" x="3781425" y="6194425"/>
          <p14:tracePt t="119803" x="3781425" y="6203950"/>
          <p14:tracePt t="119915" x="3781425" y="6211888"/>
          <p14:tracePt t="119927" x="3781425" y="6221413"/>
          <p14:tracePt t="119938" x="3773488" y="6221413"/>
          <p14:tracePt t="119940" x="3763963" y="6221413"/>
          <p14:tracePt t="119972" x="3756025" y="6229350"/>
          <p14:tracePt t="119973" x="3748088" y="6237288"/>
          <p14:tracePt t="119995" x="3730625" y="6246813"/>
          <p14:tracePt t="120007" x="3722688" y="6262688"/>
          <p14:tracePt t="120018" x="3713163" y="6272213"/>
          <p14:tracePt t="120040" x="3713163" y="6305550"/>
          <p14:tracePt t="120053" x="3713163" y="6313488"/>
          <p14:tracePt t="120074" x="3713163" y="6330950"/>
          <p14:tracePt t="120086" x="3713163" y="6338888"/>
          <p14:tracePt t="120097" x="3713163" y="6348413"/>
          <p14:tracePt t="120198" x="3722688" y="6348413"/>
          <p14:tracePt t="120209" x="3730625" y="6348413"/>
          <p14:tracePt t="120232" x="3738563" y="6348413"/>
          <p14:tracePt t="120243" x="3748088" y="6348413"/>
          <p14:tracePt t="120265" x="3763963" y="6348413"/>
          <p14:tracePt t="120288" x="3790950" y="6330950"/>
          <p14:tracePt t="120299" x="3806825" y="6313488"/>
          <p14:tracePt t="120310" x="3816350" y="6297613"/>
          <p14:tracePt t="120322" x="3824288" y="6288088"/>
          <p14:tracePt t="120333" x="3849688" y="6246813"/>
          <p14:tracePt t="120344" x="3857625" y="6246813"/>
          <p14:tracePt t="120355" x="3867150" y="6237288"/>
          <p14:tracePt t="120367" x="3875088" y="6221413"/>
          <p14:tracePt t="120378" x="3892550" y="6221413"/>
          <p14:tracePt t="120389" x="3908425" y="6203950"/>
          <p14:tracePt t="120400" x="3925888" y="6186488"/>
          <p14:tracePt t="120412" x="3935413" y="6169025"/>
          <p14:tracePt t="120423" x="3943350" y="6161088"/>
          <p14:tracePt t="120434" x="3943350" y="6135688"/>
          <p14:tracePt t="120445" x="3960813" y="6118225"/>
          <p14:tracePt t="120457" x="3968750" y="6102350"/>
          <p14:tracePt t="120469" x="3986213" y="6084888"/>
          <p14:tracePt t="120479" x="3986213" y="6076950"/>
          <p14:tracePt t="120490" x="3994150" y="6067425"/>
          <p14:tracePt t="120502" x="4002088" y="6059488"/>
          <p14:tracePt t="120513" x="4011613" y="6059488"/>
          <p14:tracePt t="120524" x="4019550" y="6049963"/>
          <p14:tracePt t="120545" x="4027488" y="6042025"/>
          <p14:tracePt t="120692" x="4019550" y="6042025"/>
          <p14:tracePt t="120693" x="4011613" y="6042025"/>
          <p14:tracePt t="120704" x="4002088" y="6049963"/>
          <p14:tracePt t="120725" x="3994150" y="6049963"/>
          <p14:tracePt t="120727" x="3994150" y="6059488"/>
          <p14:tracePt t="120748" x="3986213" y="6067425"/>
          <p14:tracePt t="120770" x="3986213" y="6076950"/>
          <p14:tracePt t="120794" x="3976688" y="6084888"/>
          <p14:tracePt t="120805" x="3976688" y="6092825"/>
          <p14:tracePt t="120817" x="3968750" y="6092825"/>
          <p14:tracePt t="120828" x="3968750" y="6102350"/>
          <p14:tracePt t="120839" x="3960813" y="6118225"/>
          <p14:tracePt t="120850" x="3951288" y="6118225"/>
          <p14:tracePt t="120862" x="3943350" y="6127750"/>
          <p14:tracePt t="120885" x="3925888" y="6127750"/>
          <p14:tracePt t="120895" x="3908425" y="6127750"/>
          <p14:tracePt t="120907" x="3883025" y="6127750"/>
          <p14:tracePt t="120919" x="3857625" y="6127750"/>
          <p14:tracePt t="120929" x="3806825" y="6127750"/>
          <p14:tracePt t="120940" x="3773488" y="6127750"/>
          <p14:tracePt t="120952" x="3738563" y="6127750"/>
          <p14:tracePt t="120963" x="3713163" y="6127750"/>
          <p14:tracePt t="121018" x="3705225" y="6127750"/>
          <p14:tracePt t="121020" x="3687763" y="6127750"/>
          <p14:tracePt t="121030" x="3679825" y="6127750"/>
          <p14:tracePt t="121042" x="3646488" y="6127750"/>
          <p14:tracePt t="121053" x="3636963" y="6127750"/>
          <p14:tracePt t="121064" x="3619500" y="6127750"/>
          <p14:tracePt t="121075" x="3578225" y="6127750"/>
          <p14:tracePt t="121087" x="3535363" y="6127750"/>
          <p14:tracePt t="121098" x="3492500" y="6127750"/>
          <p14:tracePt t="121109" x="3467100" y="6127750"/>
          <p14:tracePt t="121132" x="3441700" y="6118225"/>
          <p14:tracePt t="121154" x="3408363" y="6118225"/>
          <p14:tracePt t="121165" x="3390900" y="6102350"/>
          <p14:tracePt t="121671" x="3398838" y="6102350"/>
          <p14:tracePt t="121672" x="3416300" y="6102350"/>
          <p14:tracePt t="121694" x="3433763" y="6102350"/>
          <p14:tracePt t="121706" x="3441700" y="6102350"/>
          <p14:tracePt t="121717" x="3459163" y="6102350"/>
          <p14:tracePt t="121728" x="3509963" y="6102350"/>
          <p14:tracePt t="121739" x="3543300" y="6102350"/>
          <p14:tracePt t="121751" x="3594100" y="6102350"/>
          <p14:tracePt t="121762" x="3671888" y="6102350"/>
          <p14:tracePt t="121773" x="3730625" y="6102350"/>
          <p14:tracePt t="121785" x="3781425" y="6102350"/>
          <p14:tracePt t="121795" x="3832225" y="6102350"/>
          <p14:tracePt t="121839" x="3841750" y="6102350"/>
          <p14:tracePt t="121841" x="3849688" y="6102350"/>
          <p14:tracePt t="121863" x="3857625" y="6102350"/>
          <p14:tracePt t="121874" x="3867150" y="6102350"/>
          <p14:tracePt t="122154" x="3857625" y="6102350"/>
          <p14:tracePt t="122199" x="3849688" y="6102350"/>
          <p14:tracePt t="122201" x="3841750" y="6102350"/>
          <p14:tracePt t="122223" x="3832225" y="6110288"/>
          <p14:tracePt t="122234" x="3824288" y="6118225"/>
          <p14:tracePt t="122245" x="3806825" y="6127750"/>
          <p14:tracePt t="122257" x="3798888" y="6127750"/>
          <p14:tracePt t="122269" x="3763963" y="6143625"/>
          <p14:tracePt t="122279" x="3730625" y="6161088"/>
          <p14:tracePt t="122290" x="3705225" y="6169025"/>
          <p14:tracePt t="122302" x="3687763" y="6169025"/>
          <p14:tracePt t="122313" x="3671888" y="6178550"/>
          <p14:tracePt t="122402" x="3662363" y="6178550"/>
          <p14:tracePt t="122413" x="3654425" y="6178550"/>
          <p14:tracePt t="122414" x="3646488" y="6178550"/>
          <p14:tracePt t="122425" x="3636963" y="6178550"/>
          <p14:tracePt t="122437" x="3619500" y="6178550"/>
          <p14:tracePt t="122459" x="3611563" y="6178550"/>
          <p14:tracePt t="122503" x="3603625" y="6178550"/>
          <p14:tracePt t="122515" x="3594100" y="6178550"/>
          <p14:tracePt t="122527" x="3586163" y="6178550"/>
          <p14:tracePt t="122538" x="3568700" y="6178550"/>
          <p14:tracePt t="122549" x="3560763" y="6178550"/>
          <p14:tracePt t="122615" x="3552825" y="6178550"/>
          <p14:tracePt t="122617" x="3535363" y="6178550"/>
          <p14:tracePt t="122628" x="3527425" y="6178550"/>
          <p14:tracePt t="122639" x="3517900" y="6178550"/>
          <p14:tracePt t="123572" x="3509963" y="6178550"/>
          <p14:tracePt t="123584" x="3527425" y="6178550"/>
          <p14:tracePt t="123595" x="3535363" y="6178550"/>
          <p14:tracePt t="123607" x="3568700" y="6178550"/>
          <p14:tracePt t="123618" x="3586163" y="6178550"/>
          <p14:tracePt t="123629" x="3619500" y="6178550"/>
          <p14:tracePt t="123640" x="3671888" y="6178550"/>
          <p14:tracePt t="123652" x="3730625" y="6178550"/>
          <p14:tracePt t="123663" x="3781425" y="6178550"/>
          <p14:tracePt t="123674" x="3832225" y="6178550"/>
          <p14:tracePt t="123685" x="3875088" y="6178550"/>
          <p14:tracePt t="123697" x="3900488" y="6178550"/>
          <p14:tracePt t="123708" x="3943350" y="6178550"/>
          <p14:tracePt t="123719" x="3960813" y="6178550"/>
          <p14:tracePt t="123730" x="4002088" y="6178550"/>
          <p14:tracePt t="123742" x="4019550" y="6178550"/>
          <p14:tracePt t="123753" x="4037013" y="6178550"/>
          <p14:tracePt t="123764" x="4070350" y="6178550"/>
          <p14:tracePt t="123776" x="4095750" y="6178550"/>
          <p14:tracePt t="123787" x="4146550" y="6178550"/>
          <p14:tracePt t="123798" x="4189413" y="6178550"/>
          <p14:tracePt t="123809" x="4232275" y="6178550"/>
          <p14:tracePt t="123820" x="4291013" y="6178550"/>
          <p14:tracePt t="123832" x="4325938" y="6178550"/>
          <p14:tracePt t="123843" x="4368800" y="6178550"/>
          <p14:tracePt t="123854" x="4402138" y="6178550"/>
          <p14:tracePt t="123866" x="4427538" y="6178550"/>
          <p14:tracePt t="123884" x="4452938" y="6178550"/>
          <p14:tracePt t="123888" x="4478338" y="6178550"/>
          <p14:tracePt t="123900" x="4495800" y="6169025"/>
          <p14:tracePt t="123911" x="4529138" y="6169025"/>
          <p14:tracePt t="123922" x="4546600" y="6169025"/>
          <p14:tracePt t="123933" x="4554538" y="6169025"/>
          <p14:tracePt t="123944" x="4572000" y="6169025"/>
          <p14:tracePt t="123955" x="4597400" y="6161088"/>
          <p14:tracePt t="123967" x="4614863" y="6161088"/>
          <p14:tracePt t="123978" x="4640263" y="6161088"/>
          <p14:tracePt t="123989" x="4665663" y="6161088"/>
          <p14:tracePt t="124000" x="4708525" y="6161088"/>
          <p14:tracePt t="124012" x="4733925" y="6161088"/>
          <p14:tracePt t="124023" x="4767263" y="6161088"/>
          <p14:tracePt t="124034" x="4784725" y="6161088"/>
          <p14:tracePt t="124045" x="4792663" y="6161088"/>
          <p14:tracePt t="124057" x="4818063" y="6161088"/>
          <p14:tracePt t="124068" x="4835525" y="6161088"/>
          <p14:tracePt t="124079" x="4852988" y="6161088"/>
          <p14:tracePt t="124090" x="4868863" y="6161088"/>
          <p14:tracePt t="124102" x="4878388" y="6161088"/>
          <p14:tracePt t="124113" x="4903788" y="6161088"/>
          <p14:tracePt t="124124" x="4929188" y="6161088"/>
          <p14:tracePt t="124135" x="4946650" y="6161088"/>
          <p14:tracePt t="124147" x="4954588" y="6161088"/>
          <p14:tracePt t="124169" x="4972050" y="6161088"/>
          <p14:tracePt t="124192" x="4979988" y="6161088"/>
          <p14:tracePt t="124203" x="5005388" y="6161088"/>
          <p14:tracePt t="124214" x="5038725" y="6161088"/>
          <p14:tracePt t="124225" x="5091113" y="6161088"/>
          <p14:tracePt t="124237" x="5124450" y="6161088"/>
          <p14:tracePt t="124248" x="5149850" y="6161088"/>
          <p14:tracePt t="124259" x="5157788" y="6153150"/>
          <p14:tracePt t="124271" x="5167313" y="6143625"/>
          <p14:tracePt t="124282" x="5175250" y="6143625"/>
          <p14:tracePt t="124293" x="5175250" y="6127750"/>
          <p14:tracePt t="124304" x="5175250" y="6118225"/>
          <p14:tracePt t="124316" x="5175250" y="6110288"/>
          <p14:tracePt t="124327" x="5175250" y="6102350"/>
          <p14:tracePt t="124349" x="5175250" y="6092825"/>
          <p14:tracePt t="124372" x="5183188" y="6084888"/>
          <p14:tracePt t="124383" x="5183188" y="6076950"/>
          <p14:tracePt t="124394" x="5200650" y="6067425"/>
          <p14:tracePt t="124405" x="5200650" y="6049963"/>
          <p14:tracePt t="124417" x="5200650" y="6042025"/>
          <p14:tracePt t="124428" x="5200650" y="6008688"/>
          <p14:tracePt t="124439" x="5200650" y="5991225"/>
          <p14:tracePt t="124450" x="5200650" y="5973763"/>
          <p14:tracePt t="124462" x="5200650" y="5957888"/>
          <p14:tracePt t="124473" x="5192713" y="5948363"/>
          <p14:tracePt t="124484" x="5192713" y="5940425"/>
          <p14:tracePt t="124495" x="5183188" y="5932488"/>
          <p14:tracePt t="124507" x="5167313" y="5915025"/>
          <p14:tracePt t="124518" x="5149850" y="5889625"/>
          <p14:tracePt t="124529" x="5141913" y="5880100"/>
          <p14:tracePt t="124540" x="5106988" y="5872163"/>
          <p14:tracePt t="124552" x="5056188" y="5846763"/>
          <p14:tracePt t="124563" x="5038725" y="5846763"/>
          <p14:tracePt t="124574" x="4987925" y="5838825"/>
          <p14:tracePt t="124585" x="4962525" y="5838825"/>
          <p14:tracePt t="124597" x="4946650" y="5838825"/>
          <p14:tracePt t="124608" x="4911725" y="5829300"/>
          <p14:tracePt t="124619" x="4903788" y="5829300"/>
          <p14:tracePt t="124630" x="4886325" y="5829300"/>
          <p14:tracePt t="124642" x="4868863" y="5829300"/>
          <p14:tracePt t="124653" x="4843463" y="5829300"/>
          <p14:tracePt t="124664" x="4802188" y="5829300"/>
          <p14:tracePt t="124675" x="4749800" y="5829300"/>
          <p14:tracePt t="124687" x="4708525" y="5829300"/>
          <p14:tracePt t="124699" x="4665663" y="5829300"/>
          <p14:tracePt t="124709" x="4605338" y="5829300"/>
          <p14:tracePt t="124720" x="4564063" y="5829300"/>
          <p14:tracePt t="124732" x="4546600" y="5829300"/>
          <p14:tracePt t="124743" x="4486275" y="5829300"/>
          <p14:tracePt t="124754" x="4452938" y="5829300"/>
          <p14:tracePt t="124765" x="4435475" y="5829300"/>
          <p14:tracePt t="124777" x="4394200" y="5829300"/>
          <p14:tracePt t="124788" x="4341813" y="5838825"/>
          <p14:tracePt t="124799" x="4325938" y="5838825"/>
          <p14:tracePt t="124810" x="4265613" y="5846763"/>
          <p14:tracePt t="124822" x="4232275" y="5854700"/>
          <p14:tracePt t="124833" x="4171950" y="5864225"/>
          <p14:tracePt t="124844" x="4156075" y="5864225"/>
          <p14:tracePt t="124855" x="4113213" y="5864225"/>
          <p14:tracePt t="124867" x="4079875" y="5864225"/>
          <p14:tracePt t="124878" x="4037013" y="5864225"/>
          <p14:tracePt t="124899" x="3994150" y="5864225"/>
          <p14:tracePt t="124901" x="3968750" y="5864225"/>
          <p14:tracePt t="124912" x="3943350" y="5864225"/>
          <p14:tracePt t="124923" x="3917950" y="5864225"/>
          <p14:tracePt t="124934" x="3900488" y="5864225"/>
          <p14:tracePt t="124945" x="3892550" y="5864225"/>
          <p14:tracePt t="124957" x="3883025" y="5864225"/>
          <p14:tracePt t="124968" x="3867150" y="5864225"/>
          <p14:tracePt t="124979" x="3857625" y="5864225"/>
          <p14:tracePt t="124990" x="3841750" y="5864225"/>
          <p14:tracePt t="125002" x="3824288" y="5864225"/>
          <p14:tracePt t="125013" x="3806825" y="5864225"/>
          <p14:tracePt t="125024" x="3781425" y="5864225"/>
          <p14:tracePt t="125035" x="3763963" y="5864225"/>
          <p14:tracePt t="125102" x="3756025" y="5864225"/>
          <p14:tracePt t="125103" x="3748088" y="5872163"/>
          <p14:tracePt t="125124" x="3748088" y="5880100"/>
          <p14:tracePt t="125135" x="3738563" y="5889625"/>
          <p14:tracePt t="125147" x="3730625" y="5889625"/>
          <p14:tracePt t="125158" x="3722688" y="5889625"/>
          <p14:tracePt t="125159" x="3722688" y="5897563"/>
          <p14:tracePt t="125170" x="3713163" y="5897563"/>
          <p14:tracePt t="125182" x="3705225" y="5897563"/>
          <p14:tracePt t="125193" x="3697288" y="5897563"/>
          <p14:tracePt t="125204" x="3687763" y="5897563"/>
          <p14:tracePt t="125215" x="3671888" y="5905500"/>
          <p14:tracePt t="125227" x="3662363" y="5905500"/>
          <p14:tracePt t="125238" x="3646488" y="5905500"/>
          <p14:tracePt t="125260" x="3629025" y="5905500"/>
          <p14:tracePt t="125272" x="3619500" y="5905500"/>
          <p14:tracePt t="125283" x="3611563" y="5915025"/>
          <p14:tracePt t="125294" x="3603625" y="5922963"/>
          <p14:tracePt t="125305" x="3594100" y="5922963"/>
          <p14:tracePt t="125317" x="3594100" y="5932488"/>
          <p14:tracePt t="125331" x="3594100" y="5940425"/>
          <p14:tracePt t="125339" x="3586163" y="5948363"/>
          <p14:tracePt t="125350" x="3586163" y="5957888"/>
          <p14:tracePt t="125362" x="3586163" y="5965825"/>
          <p14:tracePt t="125373" x="3586163" y="5973763"/>
          <p14:tracePt t="125417" x="3586163" y="5991225"/>
          <p14:tracePt t="125451" x="3586163" y="5999163"/>
          <p14:tracePt t="125473" x="3586163" y="6008688"/>
          <p14:tracePt t="125484" x="3586163" y="6016625"/>
          <p14:tracePt t="125508" x="3586163" y="6024563"/>
          <p14:tracePt t="125519" x="3586163" y="6034088"/>
          <p14:tracePt t="125531" x="3586163" y="6042025"/>
          <p14:tracePt t="125542" x="3594100" y="6042025"/>
          <p14:tracePt t="125553" x="3594100" y="6049963"/>
          <p14:tracePt t="125564" x="3594100" y="6059488"/>
          <p14:tracePt t="125587" x="3603625" y="6067425"/>
          <p14:tracePt t="125598" x="3603625" y="6076950"/>
          <p14:tracePt t="125609" x="3603625" y="6084888"/>
          <p14:tracePt t="125632" x="3603625" y="6092825"/>
          <p14:tracePt t="125643" x="3603625" y="6118225"/>
          <p14:tracePt t="125654" x="3611563" y="6118225"/>
          <p14:tracePt t="125665" x="3619500" y="6161088"/>
          <p14:tracePt t="125677" x="3619500" y="6169025"/>
          <p14:tracePt t="125688" x="3619500" y="6178550"/>
          <p14:tracePt t="125699" x="3619500" y="6186488"/>
          <p14:tracePt t="125710" x="3619500" y="6194425"/>
          <p14:tracePt t="125722" x="3629025" y="6194425"/>
          <p14:tracePt t="125766" x="3636963" y="6194425"/>
          <p14:tracePt t="125767" x="3646488" y="6194425"/>
          <p14:tracePt t="125778" x="3654425" y="6194425"/>
          <p14:tracePt t="125800" x="3671888" y="6194425"/>
          <p14:tracePt t="125812" x="3679825" y="6194425"/>
          <p14:tracePt t="125823" x="3687763" y="6194425"/>
          <p14:tracePt t="125834" x="3697288" y="6194425"/>
          <p14:tracePt t="125845" x="3705225" y="6194425"/>
          <p14:tracePt t="125857" x="3713163" y="6194425"/>
          <p14:tracePt t="125868" x="3730625" y="6194425"/>
          <p14:tracePt t="125882" x="3738563" y="6194425"/>
          <p14:tracePt t="125890" x="3763963" y="6194425"/>
          <p14:tracePt t="125902" x="3806825" y="6194425"/>
          <p14:tracePt t="125913" x="3849688" y="6194425"/>
          <p14:tracePt t="125924" x="3883025" y="6186488"/>
          <p14:tracePt t="125935" x="3917950" y="6178550"/>
          <p14:tracePt t="125948" x="3951288" y="6178550"/>
          <p14:tracePt t="125969" x="3960813" y="6178550"/>
          <p14:tracePt t="125981" x="3968750" y="6169025"/>
          <p14:tracePt t="125992" x="3976688" y="6161088"/>
          <p14:tracePt t="126474" x="3986213" y="6161088"/>
          <p14:tracePt t="126476" x="3994150" y="6161088"/>
          <p14:tracePt t="126498" x="4011613" y="6161088"/>
          <p14:tracePt t="126509" x="4019550" y="6161088"/>
          <p14:tracePt t="126520" x="4044950" y="6161088"/>
          <p14:tracePt t="126532" x="4095750" y="6161088"/>
          <p14:tracePt t="126543" x="4146550" y="6161088"/>
          <p14:tracePt t="126554" x="4189413" y="6161088"/>
          <p14:tracePt t="126565" x="4206875" y="6161088"/>
          <p14:tracePt t="126577" x="4240213" y="6161088"/>
          <p14:tracePt t="126588" x="4275138" y="6161088"/>
          <p14:tracePt t="126599" x="4316413" y="6161088"/>
          <p14:tracePt t="126610" x="4351338" y="6161088"/>
          <p14:tracePt t="126622" x="4368800" y="6161088"/>
          <p14:tracePt t="126633" x="4394200" y="6161088"/>
          <p14:tracePt t="126644" x="4427538" y="6161088"/>
          <p14:tracePt t="126655" x="4452938" y="6161088"/>
          <p14:tracePt t="126667" x="4470400" y="6161088"/>
          <p14:tracePt t="126678" x="4503738" y="6161088"/>
          <p14:tracePt t="126689" x="4538663" y="6161088"/>
          <p14:tracePt t="126700" x="4554538" y="6161088"/>
          <p14:tracePt t="126712" x="4597400" y="6161088"/>
          <p14:tracePt t="126723" x="4630738" y="6161088"/>
          <p14:tracePt t="126734" x="4665663" y="6161088"/>
          <p14:tracePt t="126747" x="4691063" y="6161088"/>
          <p14:tracePt t="126757" x="4749800" y="6161088"/>
          <p14:tracePt t="126768" x="4784725" y="6161088"/>
          <p14:tracePt t="126780" x="4810125" y="6161088"/>
          <p14:tracePt t="126791" x="4827588" y="6161088"/>
          <p14:tracePt t="126802" x="4860925" y="6161088"/>
          <p14:tracePt t="126814" x="4868863" y="6161088"/>
          <p14:tracePt t="126868" x="4878388" y="6161088"/>
          <p14:tracePt t="126879" x="4886325" y="6153150"/>
          <p14:tracePt t="126892" x="4894263" y="6153150"/>
          <p14:tracePt t="126903" x="4903788" y="6153150"/>
          <p14:tracePt t="126925" x="4911725" y="6153150"/>
          <p14:tracePt t="126937" x="4929188" y="6153150"/>
          <p14:tracePt t="127914" x="4937125" y="6153150"/>
          <p14:tracePt t="127916" x="4954588" y="6153150"/>
          <p14:tracePt t="127927" x="4979988" y="6153150"/>
          <p14:tracePt t="127938" x="5022850" y="6153150"/>
          <p14:tracePt t="127960" x="5064125" y="6153150"/>
          <p14:tracePt t="127972" x="5091113" y="6153150"/>
          <p14:tracePt t="127983" x="5124450" y="6153150"/>
          <p14:tracePt t="127994" x="5157788" y="6153150"/>
          <p14:tracePt t="128005" x="5208588" y="6153150"/>
          <p14:tracePt t="128017" x="5268913" y="6153150"/>
          <p14:tracePt t="128028" x="5327650" y="6153150"/>
          <p14:tracePt t="128039" x="5395913" y="6153150"/>
          <p14:tracePt t="128051" x="5472113" y="6153150"/>
          <p14:tracePt t="128062" x="5540375" y="6153150"/>
          <p14:tracePt t="128073" x="5626100" y="6161088"/>
          <p14:tracePt t="128084" x="5702300" y="6169025"/>
          <p14:tracePt t="128096" x="5761038" y="6186488"/>
          <p14:tracePt t="128107" x="5803900" y="6194425"/>
          <p14:tracePt t="128118" x="5854700" y="6203950"/>
          <p14:tracePt t="128129" x="5889625" y="6203950"/>
          <p14:tracePt t="128140" x="5932488" y="6203950"/>
          <p14:tracePt t="128163" x="5940425" y="6203950"/>
          <p14:tracePt t="128174" x="5940425" y="6178550"/>
          <p14:tracePt t="128185" x="5932488" y="6169025"/>
          <p14:tracePt t="128197" x="5905500" y="6169025"/>
          <p14:tracePt t="128208" x="5889625" y="6178550"/>
          <p14:tracePt t="128219" x="5872163" y="6178550"/>
          <p14:tracePt t="128601" x="5889625" y="6178550"/>
          <p14:tracePt t="128602" x="5940425" y="6169025"/>
          <p14:tracePt t="128613" x="5957888" y="6161088"/>
          <p14:tracePt t="128625" x="5973763" y="6161088"/>
          <p14:tracePt t="128635" x="5973763" y="6153150"/>
          <p14:tracePt t="128647" x="5973763" y="6143625"/>
          <p14:tracePt t="128669" x="5965825" y="6135688"/>
          <p14:tracePt t="128681" x="5965825" y="6127750"/>
          <p14:tracePt t="128692" x="5965825" y="6118225"/>
          <p14:tracePt t="128703" x="5965825" y="6092825"/>
          <p14:tracePt t="128714" x="5965825" y="6076950"/>
          <p14:tracePt t="128737" x="5965825" y="6067425"/>
          <p14:tracePt t="128748" x="5965825" y="6059488"/>
          <p14:tracePt t="128792" x="5973763" y="6059488"/>
          <p14:tracePt t="128793" x="5983288" y="6059488"/>
          <p14:tracePt t="128848" x="5991225" y="6059488"/>
          <p14:tracePt t="128861" x="5999163" y="6059488"/>
          <p14:tracePt t="128873" x="5999163" y="6067425"/>
          <p14:tracePt t="128894" x="5999163" y="6092825"/>
          <p14:tracePt t="128917" x="5999163" y="6110288"/>
          <p14:tracePt t="128928" x="5999163" y="6118225"/>
          <p14:tracePt t="128950" x="5999163" y="6127750"/>
          <p14:tracePt t="128962" x="5991225" y="6143625"/>
          <p14:tracePt t="128973" x="5991225" y="6153150"/>
          <p14:tracePt t="129096" x="5983288" y="6161088"/>
          <p14:tracePt t="129118" x="5973763" y="6169025"/>
          <p14:tracePt t="129152" x="5965825" y="6169025"/>
          <p14:tracePt t="129164" x="5957888" y="6169025"/>
          <p14:tracePt t="129175" x="5948363" y="6169025"/>
          <p14:tracePt t="129198" x="5940425" y="6169025"/>
          <p14:tracePt t="129209" x="5922963" y="6169025"/>
          <p14:tracePt t="129220" x="5915025" y="6161088"/>
          <p14:tracePt t="129232" x="5905500" y="6161088"/>
          <p14:tracePt t="129243" x="5897563" y="6153150"/>
          <p14:tracePt t="129309" x="5889625" y="6143625"/>
          <p14:tracePt t="129501" x="5880100" y="6135688"/>
          <p14:tracePt t="129613" x="5880100" y="6127750"/>
          <p14:tracePt t="129615" x="5880100" y="6118225"/>
          <p14:tracePt t="129635" x="5872163" y="6118225"/>
          <p14:tracePt t="129647" x="5872163" y="6110288"/>
          <p14:tracePt t="129658" x="5864225" y="6092825"/>
          <p14:tracePt t="129669" x="5854700" y="6092825"/>
          <p14:tracePt t="129692" x="5854700" y="6084888"/>
          <p14:tracePt t="129693" x="5854700" y="6076950"/>
          <p14:tracePt t="129704" x="5846763" y="6067425"/>
          <p14:tracePt t="129804" x="5846763" y="6059488"/>
          <p14:tracePt t="129815" x="5846763" y="6049963"/>
          <p14:tracePt t="129828" x="5838825" y="6042025"/>
          <p14:tracePt t="129839" x="5838825" y="6034088"/>
          <p14:tracePt t="129850" x="5829300" y="6024563"/>
          <p14:tracePt t="129873" x="5821363" y="6016625"/>
          <p14:tracePt t="129884" x="5821363" y="5999163"/>
          <p14:tracePt t="129896" x="5821363" y="5991225"/>
          <p14:tracePt t="129907" x="5813425" y="5983288"/>
          <p14:tracePt t="129918" x="5813425" y="5973763"/>
          <p14:tracePt t="130074" x="5803900" y="5973763"/>
          <p14:tracePt t="130209" x="5813425" y="5973763"/>
          <p14:tracePt t="130211" x="5829300" y="5973763"/>
          <p14:tracePt t="130233" x="5838825" y="5973763"/>
          <p14:tracePt t="130244" x="5846763" y="5973763"/>
          <p14:tracePt t="130267" x="5872163" y="5973763"/>
          <p14:tracePt t="130311" x="5880100" y="5973763"/>
          <p14:tracePt t="130413" x="5872163" y="5973763"/>
          <p14:tracePt t="130424" x="5864225" y="5973763"/>
          <p14:tracePt t="130435" x="5864225" y="5983288"/>
          <p14:tracePt t="130457" x="5864225" y="5991225"/>
          <p14:tracePt t="130469" x="5854700" y="5999163"/>
          <p14:tracePt t="130480" x="5854700" y="6008688"/>
          <p14:tracePt t="130503" x="5854700" y="6016625"/>
          <p14:tracePt t="130749" x="5854700" y="6024563"/>
          <p14:tracePt t="130929" x="5854700" y="6034088"/>
          <p14:tracePt t="131053" x="5864225" y="6034088"/>
          <p14:tracePt t="131064" x="5872163" y="6042025"/>
          <p14:tracePt t="131088" x="5880100" y="6042025"/>
          <p14:tracePt t="131121" x="5889625" y="6049963"/>
          <p14:tracePt t="131154" x="5897563" y="6049963"/>
          <p14:tracePt t="131177" x="5905500" y="6049963"/>
          <p14:tracePt t="131178" x="5922963" y="6049963"/>
          <p14:tracePt t="131189" x="5932488" y="6049963"/>
          <p14:tracePt t="131200" x="5940425" y="6049963"/>
          <p14:tracePt t="131223" x="5948363" y="6049963"/>
          <p14:tracePt t="131234" x="5965825" y="6049963"/>
          <p14:tracePt t="131245" x="5983288" y="6049963"/>
          <p14:tracePt t="131257" x="6008688" y="6049963"/>
          <p14:tracePt t="131268" x="6042025" y="6049963"/>
          <p14:tracePt t="131279" x="6059488" y="6049963"/>
          <p14:tracePt t="131290" x="6084888" y="6049963"/>
          <p14:tracePt t="131302" x="6110288" y="6049963"/>
          <p14:tracePt t="131313" x="6118225" y="6049963"/>
          <p14:tracePt t="131324" x="6127750" y="6049963"/>
          <p14:tracePt t="131335" x="6135688" y="6049963"/>
          <p14:tracePt t="131347" x="6143625" y="6049963"/>
          <p14:tracePt t="131358" x="6161088" y="6049963"/>
          <p14:tracePt t="131369" x="6169025" y="6049963"/>
          <p14:tracePt t="131392" x="6194425" y="6049963"/>
          <p14:tracePt t="131403" x="6203950" y="6049963"/>
          <p14:tracePt t="131414" x="6229350" y="6049963"/>
          <p14:tracePt t="131426" x="6254750" y="6049963"/>
          <p14:tracePt t="131437" x="6280150" y="6049963"/>
          <p14:tracePt t="131448" x="6297613" y="6049963"/>
          <p14:tracePt t="131460" x="6313488" y="6049963"/>
          <p14:tracePt t="131470" x="6330950" y="6049963"/>
          <p14:tracePt t="131482" x="6338888" y="6049963"/>
          <p14:tracePt t="131493" x="6356350" y="6049963"/>
          <p14:tracePt t="131504" x="6373813" y="6049963"/>
          <p14:tracePt t="131515" x="6407150" y="6049963"/>
          <p14:tracePt t="131527" x="6416675" y="6049963"/>
          <p14:tracePt t="131538" x="6442075" y="6049963"/>
          <p14:tracePt t="131549" x="6457950" y="6049963"/>
          <p14:tracePt t="131561" x="6467475" y="6049963"/>
          <p14:tracePt t="131572" x="6492875" y="6049963"/>
          <p14:tracePt t="131583" x="6500813" y="6049963"/>
          <p14:tracePt t="131594" x="6510338" y="6049963"/>
          <p14:tracePt t="131605" x="6535738" y="6049963"/>
          <p14:tracePt t="131617" x="6543675" y="6049963"/>
          <p14:tracePt t="131628" x="6561138" y="6049963"/>
          <p14:tracePt t="131639" x="6586538" y="6049963"/>
          <p14:tracePt t="131650" x="6602413" y="6049963"/>
          <p14:tracePt t="131662" x="6627813" y="6049963"/>
          <p14:tracePt t="131673" x="6662738" y="6049963"/>
          <p14:tracePt t="131684" x="6680200" y="6049963"/>
          <p14:tracePt t="131695" x="6705600" y="6049963"/>
          <p14:tracePt t="131707" x="6731000" y="6049963"/>
          <p14:tracePt t="131718" x="6738938" y="6049963"/>
          <p14:tracePt t="131729" x="6746875" y="6049963"/>
          <p14:tracePt t="131740" x="6764338" y="6049963"/>
          <p14:tracePt t="131752" x="6781800" y="6049963"/>
          <p14:tracePt t="131763" x="6799263" y="6049963"/>
          <p14:tracePt t="131774" x="6815138" y="6049963"/>
          <p14:tracePt t="131785" x="6824663" y="6049963"/>
          <p14:tracePt t="131797" x="6840538" y="6049963"/>
          <p14:tracePt t="131808" x="6850063" y="6049963"/>
          <p14:tracePt t="131819" x="6865938" y="6049963"/>
          <p14:tracePt t="131830" x="6900863" y="6049963"/>
          <p14:tracePt t="131842" x="6908800" y="6049963"/>
          <p14:tracePt t="131853" x="6934200" y="6049963"/>
          <p14:tracePt t="131864" x="6959600" y="6049963"/>
          <p14:tracePt t="131876" x="6969125" y="6042025"/>
          <p14:tracePt t="131894" x="6977063" y="6042025"/>
          <p14:tracePt t="131898" x="6994525" y="6042025"/>
          <p14:tracePt t="131909" x="7002463" y="6042025"/>
          <p14:tracePt t="131920" x="7019925" y="6042025"/>
          <p14:tracePt t="132054" x="7027863" y="6034088"/>
          <p14:tracePt t="132056" x="7027863" y="6024563"/>
          <p14:tracePt t="132078" x="7019925" y="6024563"/>
          <p14:tracePt t="132089" x="7002463" y="6024563"/>
          <p14:tracePt t="132100" x="6985000" y="6024563"/>
          <p14:tracePt t="132112" x="6926263" y="6024563"/>
          <p14:tracePt t="132123" x="6908800" y="6024563"/>
          <p14:tracePt t="132134" x="6865938" y="6024563"/>
          <p14:tracePt t="132145" x="6789738" y="6024563"/>
          <p14:tracePt t="132157" x="6705600" y="6024563"/>
          <p14:tracePt t="132168" x="6619875" y="6024563"/>
          <p14:tracePt t="132179" x="6551613" y="6024563"/>
          <p14:tracePt t="132190" x="6467475" y="6024563"/>
          <p14:tracePt t="132202" x="6381750" y="6024563"/>
          <p14:tracePt t="132213" x="6297613" y="6024563"/>
          <p14:tracePt t="132224" x="6194425" y="6024563"/>
          <p14:tracePt t="132235" x="6127750" y="6024563"/>
          <p14:tracePt t="132247" x="6110288" y="6024563"/>
          <p14:tracePt t="132259" x="6102350" y="6024563"/>
          <p14:tracePt t="132358" x="6092825" y="6024563"/>
          <p14:tracePt t="132369" x="6084888" y="6024563"/>
          <p14:tracePt t="132381" x="6076950" y="6024563"/>
          <p14:tracePt t="132382" x="6067425" y="6024563"/>
          <p14:tracePt t="132393" x="6059488" y="6034088"/>
          <p14:tracePt t="132404" x="6049963" y="6034088"/>
          <p14:tracePt t="132415" x="6042025" y="6034088"/>
          <p14:tracePt t="132427" x="6024563" y="6034088"/>
          <p14:tracePt t="132438" x="5999163" y="6034088"/>
          <p14:tracePt t="132449" x="5957888" y="6034088"/>
          <p14:tracePt t="132549" x="5948363" y="6042025"/>
          <p14:tracePt t="132594" x="5940425" y="6042025"/>
          <p14:tracePt t="132617" x="5932488" y="6042025"/>
          <p14:tracePt t="132639" x="5922963" y="6042025"/>
          <p14:tracePt t="132943" x="5915025" y="6042025"/>
          <p14:tracePt t="133213" x="5897563" y="6042025"/>
          <p14:tracePt t="133473" x="5897563" y="6049963"/>
          <p14:tracePt t="133484" x="5905500" y="6059488"/>
          <p14:tracePt t="133507" x="5915025" y="6059488"/>
          <p14:tracePt t="133518" x="5932488" y="6059488"/>
          <p14:tracePt t="133529" x="5948363" y="6059488"/>
          <p14:tracePt t="133540" x="5973763" y="6076950"/>
          <p14:tracePt t="133552" x="6008688" y="6084888"/>
          <p14:tracePt t="133563" x="6034088" y="6084888"/>
          <p14:tracePt t="133574" x="6049963" y="6084888"/>
          <p14:tracePt t="133586" x="6110288" y="6084888"/>
          <p14:tracePt t="133597" x="6153150" y="6084888"/>
          <p14:tracePt t="133608" x="6194425" y="6084888"/>
          <p14:tracePt t="133619" x="6237288" y="6084888"/>
          <p14:tracePt t="133630" x="6272213" y="6084888"/>
          <p14:tracePt t="133642" x="6280150" y="6084888"/>
          <p14:tracePt t="133653" x="6288088" y="6084888"/>
          <p14:tracePt t="133664" x="6297613" y="6084888"/>
          <p14:tracePt t="133675" x="6305550" y="6084888"/>
          <p14:tracePt t="133687" x="6313488" y="6092825"/>
          <p14:tracePt t="133698" x="6323013" y="6092825"/>
          <p14:tracePt t="133709" x="6330950" y="6092825"/>
          <p14:tracePt t="133720" x="6391275" y="6092825"/>
          <p14:tracePt t="133732" x="6416675" y="6092825"/>
          <p14:tracePt t="133754" x="6450013" y="6092825"/>
          <p14:tracePt t="133765" x="6483350" y="6092825"/>
          <p14:tracePt t="133777" x="6492875" y="6092825"/>
          <p14:tracePt t="133788" x="6518275" y="6092825"/>
          <p14:tracePt t="133832" x="6526213" y="6092825"/>
          <p14:tracePt t="133843" x="6535738" y="6092825"/>
          <p14:tracePt t="133855" x="6543675" y="6092825"/>
          <p14:tracePt t="133867" x="6551613" y="6092825"/>
          <p14:tracePt t="134023" x="6561138" y="6084888"/>
          <p14:tracePt t="134047" x="6551613" y="6084888"/>
          <p14:tracePt t="134058" x="6543675" y="6084888"/>
          <p14:tracePt t="134069" x="6518275" y="6084888"/>
          <p14:tracePt t="134080" x="6510338" y="6084888"/>
          <p14:tracePt t="134092" x="6475413" y="6084888"/>
          <p14:tracePt t="134103" x="6416675" y="6084888"/>
          <p14:tracePt t="134114" x="6391275" y="6084888"/>
          <p14:tracePt t="134125" x="6365875" y="6084888"/>
          <p14:tracePt t="134137" x="6330950" y="6084888"/>
          <p14:tracePt t="134148" x="6280150" y="6084888"/>
          <p14:tracePt t="134159" x="6237288" y="6084888"/>
          <p14:tracePt t="134170" x="6186488" y="6084888"/>
          <p14:tracePt t="134182" x="6161088" y="6084888"/>
          <p14:tracePt t="134193" x="6127750" y="6084888"/>
          <p14:tracePt t="134205" x="6110288" y="6084888"/>
          <p14:tracePt t="134215" x="6092825" y="6076950"/>
          <p14:tracePt t="134227" x="6067425" y="6076950"/>
          <p14:tracePt t="134238" x="6042025" y="6076950"/>
          <p14:tracePt t="134249" x="6024563" y="6076950"/>
          <p14:tracePt t="134260" x="5991225" y="6076950"/>
          <p14:tracePt t="134283" x="5983288" y="6076950"/>
          <p14:tracePt t="134361" x="5999163" y="6084888"/>
          <p14:tracePt t="134439" x="5999163" y="6092825"/>
          <p14:tracePt t="134450" x="6008688" y="6092825"/>
          <p14:tracePt t="134462" x="6016625" y="6092825"/>
          <p14:tracePt t="134463" x="6024563" y="6092825"/>
          <p14:tracePt t="134474" x="6034088" y="6092825"/>
          <p14:tracePt t="134485" x="6042025" y="6092825"/>
          <p14:tracePt t="134497" x="6049963" y="6092825"/>
          <p14:tracePt t="134508" x="6076950" y="6092825"/>
          <p14:tracePt t="134519" x="6135688" y="6092825"/>
          <p14:tracePt t="134530" x="6153150" y="6092825"/>
          <p14:tracePt t="134542" x="6211888" y="6092825"/>
          <p14:tracePt t="134553" x="6272213" y="6092825"/>
          <p14:tracePt t="134564" x="6313488" y="6092825"/>
          <p14:tracePt t="134575" x="6338888" y="6092825"/>
          <p14:tracePt t="134587" x="6348413" y="6102350"/>
          <p14:tracePt t="134844" x="6373813" y="6102350"/>
          <p14:tracePt t="134879" x="6381750" y="6102350"/>
          <p14:tracePt t="134890" x="6391275" y="6102350"/>
          <p14:tracePt t="134913" x="6399213" y="6102350"/>
          <p14:tracePt t="134924" x="6407150" y="6102350"/>
          <p14:tracePt t="134935" x="6432550" y="6102350"/>
          <p14:tracePt t="134947" x="6450013" y="6102350"/>
          <p14:tracePt t="134958" x="6492875" y="6102350"/>
          <p14:tracePt t="134969" x="6500813" y="6102350"/>
          <p14:tracePt t="134980" x="6518275" y="6102350"/>
          <p14:tracePt t="134992" x="6535738" y="6102350"/>
          <p14:tracePt t="135014" x="6543675" y="6102350"/>
          <p14:tracePt t="135025" x="6551613" y="6102350"/>
          <p14:tracePt t="135048" x="6569075" y="6102350"/>
          <p14:tracePt t="135059" x="6594475" y="6102350"/>
          <p14:tracePt t="135070" x="6637338" y="6110288"/>
          <p14:tracePt t="135082" x="6654800" y="6110288"/>
          <p14:tracePt t="135093" x="6688138" y="6110288"/>
          <p14:tracePt t="135104" x="6705600" y="6110288"/>
          <p14:tracePt t="135115" x="6721475" y="6110288"/>
          <p14:tracePt t="135127" x="6738938" y="6110288"/>
          <p14:tracePt t="135138" x="6746875" y="6110288"/>
          <p14:tracePt t="135160" x="6756400" y="6110288"/>
          <p14:tracePt t="135173" x="6764338" y="6110288"/>
          <p14:tracePt t="135183" x="6772275" y="6110288"/>
          <p14:tracePt t="135194" x="6799263" y="6110288"/>
          <p14:tracePt t="135206" x="6824663" y="6110288"/>
          <p14:tracePt t="135217" x="6840538" y="6110288"/>
          <p14:tracePt t="135228" x="6875463" y="6110288"/>
          <p14:tracePt t="135240" x="6891338" y="6110288"/>
          <p14:tracePt t="135250" x="6908800" y="6110288"/>
          <p14:tracePt t="135262" x="6926263" y="6110288"/>
          <p14:tracePt t="135273" x="6934200" y="6110288"/>
          <p14:tracePt t="135296" x="6943725" y="6110288"/>
          <p14:tracePt t="135307" x="6951663" y="6110288"/>
          <p14:tracePt t="135318" x="6959600" y="6110288"/>
          <p14:tracePt t="135341" x="6985000" y="6110288"/>
          <p14:tracePt t="135352" x="6994525" y="6110288"/>
          <p14:tracePt t="135363" x="7010400" y="6110288"/>
          <p14:tracePt t="135374" x="7019925" y="6110288"/>
          <p14:tracePt t="135418" x="7027863" y="6110288"/>
          <p14:tracePt t="135420" x="7035800" y="6110288"/>
          <p14:tracePt t="135442" x="7045325" y="6110288"/>
          <p14:tracePt t="135453" x="7053263" y="6110288"/>
          <p14:tracePt t="135464" x="7061200" y="6110288"/>
          <p14:tracePt t="135475" x="7061200" y="6118225"/>
          <p14:tracePt t="135487" x="7088188" y="6118225"/>
          <p14:tracePt t="135498" x="7113588" y="6118225"/>
          <p14:tracePt t="135509" x="7129463" y="6127750"/>
          <p14:tracePt t="135520" x="7146925" y="6127750"/>
          <p14:tracePt t="135577" x="7164388" y="6135688"/>
          <p14:tracePt t="135588" x="7180263" y="6135688"/>
          <p14:tracePt t="135599" x="7205663" y="6135688"/>
          <p14:tracePt t="135610" x="7215188" y="6135688"/>
          <p14:tracePt t="135622" x="7248525" y="6135688"/>
          <p14:tracePt t="135633" x="7299325" y="6135688"/>
          <p14:tracePt t="135644" x="7316788" y="6135688"/>
          <p14:tracePt t="135656" x="7350125" y="6135688"/>
          <p14:tracePt t="135667" x="7385050" y="6135688"/>
          <p14:tracePt t="135711" x="7392988" y="6135688"/>
          <p14:tracePt t="135712" x="7410450" y="6135688"/>
          <p14:tracePt t="135734" x="7418388" y="6127750"/>
          <p14:tracePt t="135745" x="7435850" y="6127750"/>
          <p14:tracePt t="135757" x="7435850" y="6118225"/>
          <p14:tracePt t="135768" x="7453313" y="6110288"/>
          <p14:tracePt t="135779" x="7461250" y="6102350"/>
          <p14:tracePt t="135790" x="7478713" y="6084888"/>
          <p14:tracePt t="135802" x="7494588" y="6059488"/>
          <p14:tracePt t="135813" x="7504113" y="6042025"/>
          <p14:tracePt t="135824" x="7504113" y="6034088"/>
          <p14:tracePt t="135835" x="7504113" y="6008688"/>
          <p14:tracePt t="135847" x="7504113" y="5999163"/>
          <p14:tracePt t="135858" x="7504113" y="5983288"/>
          <p14:tracePt t="135869" x="7504113" y="5948363"/>
          <p14:tracePt t="135889" x="7504113" y="5932488"/>
          <p14:tracePt t="135892" x="7504113" y="5922963"/>
          <p14:tracePt t="135903" x="7504113" y="5905500"/>
          <p14:tracePt t="135914" x="7504113" y="5897563"/>
          <p14:tracePt t="135926" x="7504113" y="5889625"/>
          <p14:tracePt t="135937" x="7504113" y="5872163"/>
          <p14:tracePt t="135959" x="7504113" y="5864225"/>
          <p14:tracePt t="135970" x="7486650" y="5829300"/>
          <p14:tracePt t="135982" x="7461250" y="5821363"/>
          <p14:tracePt t="135993" x="7427913" y="5803900"/>
          <p14:tracePt t="136015" x="7418388" y="5803900"/>
          <p14:tracePt t="136027" x="7402513" y="5803900"/>
          <p14:tracePt t="136039" x="7392988" y="5795963"/>
          <p14:tracePt t="136049" x="7367588" y="5788025"/>
          <p14:tracePt t="136061" x="7350125" y="5788025"/>
          <p14:tracePt t="136072" x="7334250" y="5788025"/>
          <p14:tracePt t="136083" x="7273925" y="5778500"/>
          <p14:tracePt t="136094" x="7232650" y="5770563"/>
          <p14:tracePt t="136105" x="7197725" y="5770563"/>
          <p14:tracePt t="136117" x="7146925" y="5770563"/>
          <p14:tracePt t="136128" x="7113588" y="5770563"/>
          <p14:tracePt t="136139" x="7088188" y="5770563"/>
          <p14:tracePt t="136150" x="7078663" y="5770563"/>
          <p14:tracePt t="136162" x="7061200" y="5770563"/>
          <p14:tracePt t="136174" x="7045325" y="5770563"/>
          <p14:tracePt t="136184" x="7019925" y="5770563"/>
          <p14:tracePt t="136195" x="6994525" y="5770563"/>
          <p14:tracePt t="136207" x="6969125" y="5770563"/>
          <p14:tracePt t="136218" x="6951663" y="5788025"/>
          <p14:tracePt t="136229" x="6926263" y="5788025"/>
          <p14:tracePt t="136241" x="6908800" y="5795963"/>
          <p14:tracePt t="136252" x="6900863" y="5795963"/>
          <p14:tracePt t="136263" x="6891338" y="5803900"/>
          <p14:tracePt t="136274" x="6883400" y="5813425"/>
          <p14:tracePt t="136285" x="6875463" y="5813425"/>
          <p14:tracePt t="136297" x="6875463" y="5829300"/>
          <p14:tracePt t="136308" x="6875463" y="5838825"/>
          <p14:tracePt t="136319" x="6875463" y="5846763"/>
          <p14:tracePt t="136330" x="6875463" y="5854700"/>
          <p14:tracePt t="136342" x="6875463" y="5864225"/>
          <p14:tracePt t="136353" x="6875463" y="5889625"/>
          <p14:tracePt t="136364" x="6875463" y="5905500"/>
          <p14:tracePt t="136387" x="6875463" y="5922963"/>
          <p14:tracePt t="136398" x="6875463" y="5948363"/>
          <p14:tracePt t="136409" x="6875463" y="5965825"/>
          <p14:tracePt t="136421" x="6875463" y="5983288"/>
          <p14:tracePt t="136432" x="6900863" y="5999163"/>
          <p14:tracePt t="136443" x="6908800" y="6008688"/>
          <p14:tracePt t="136455" x="6926263" y="6024563"/>
          <p14:tracePt t="136465" x="6943725" y="6042025"/>
          <p14:tracePt t="136477" x="6943725" y="6049963"/>
          <p14:tracePt t="136488" x="6959600" y="6067425"/>
          <p14:tracePt t="136499" x="6994525" y="6084888"/>
          <p14:tracePt t="136510" x="7010400" y="6092825"/>
          <p14:tracePt t="136522" x="7045325" y="6110288"/>
          <p14:tracePt t="136533" x="7061200" y="6118225"/>
          <p14:tracePt t="136544" x="7088188" y="6135688"/>
          <p14:tracePt t="136556" x="7113588" y="6143625"/>
          <p14:tracePt t="136567" x="7138988" y="6161088"/>
          <p14:tracePt t="136578" x="7154863" y="6161088"/>
          <p14:tracePt t="136589" x="7189788" y="6169025"/>
          <p14:tracePt t="136600" x="7215188" y="6169025"/>
          <p14:tracePt t="136612" x="7240588" y="6178550"/>
          <p14:tracePt t="136623" x="7258050" y="6178550"/>
          <p14:tracePt t="136634" x="7291388" y="6178550"/>
          <p14:tracePt t="136645" x="7316788" y="6178550"/>
          <p14:tracePt t="136657" x="7350125" y="6178550"/>
          <p14:tracePt t="136668" x="7402513" y="6194425"/>
          <p14:tracePt t="136679" x="7461250" y="6203950"/>
          <p14:tracePt t="136691" x="7504113" y="6203950"/>
          <p14:tracePt t="136702" x="7546975" y="6203950"/>
          <p14:tracePt t="136713" x="7554913" y="6203950"/>
          <p14:tracePt t="136724" x="7562850" y="6203950"/>
          <p14:tracePt t="136735" x="7572375" y="6186488"/>
          <p14:tracePt t="136758" x="7580313" y="6169025"/>
          <p14:tracePt t="136769" x="7580313" y="6161088"/>
          <p14:tracePt t="136780" x="7588250" y="6143625"/>
          <p14:tracePt t="136792" x="7597775" y="6118225"/>
          <p14:tracePt t="136803" x="7613650" y="6084888"/>
          <p14:tracePt t="136814" x="7623175" y="6059488"/>
          <p14:tracePt t="136825" x="7631113" y="6049963"/>
          <p14:tracePt t="136837" x="7631113" y="6024563"/>
          <p14:tracePt t="136848" x="7631113" y="5999163"/>
          <p14:tracePt t="136859" x="7631113" y="5973763"/>
          <p14:tracePt t="136873" x="7631113" y="5948363"/>
          <p14:tracePt t="136882" x="7631113" y="5922963"/>
          <p14:tracePt t="136893" x="7631113" y="5905500"/>
          <p14:tracePt t="136905" x="7631113" y="5889625"/>
          <p14:tracePt t="136915" x="7631113" y="5872163"/>
          <p14:tracePt t="136927" x="7623175" y="5854700"/>
          <p14:tracePt t="136938" x="7605713" y="5803900"/>
          <p14:tracePt t="136950" x="7597775" y="5795963"/>
          <p14:tracePt t="136960" x="7572375" y="5770563"/>
          <p14:tracePt t="136972" x="7537450" y="5735638"/>
          <p14:tracePt t="136983" x="7494588" y="5710238"/>
          <p14:tracePt t="136994" x="7435850" y="5668963"/>
          <p14:tracePt t="137006" x="7377113" y="5651500"/>
          <p14:tracePt t="137017" x="7350125" y="5641975"/>
          <p14:tracePt t="137028" x="7316788" y="5641975"/>
          <p14:tracePt t="137039" x="7273925" y="5634038"/>
          <p14:tracePt t="137050" x="7240588" y="5634038"/>
          <p14:tracePt t="137062" x="7205663" y="5634038"/>
          <p14:tracePt t="137073" x="7197725" y="5634038"/>
          <p14:tracePt t="137084" x="7172325" y="5634038"/>
          <p14:tracePt t="137095" x="7138988" y="5634038"/>
          <p14:tracePt t="137107" x="7113588" y="5634038"/>
          <p14:tracePt t="137118" x="7078663" y="5641975"/>
          <p14:tracePt t="137129" x="7035800" y="5668963"/>
          <p14:tracePt t="137140" x="6977063" y="5710238"/>
          <p14:tracePt t="137152" x="6943725" y="5727700"/>
          <p14:tracePt t="137163" x="6916738" y="5745163"/>
          <p14:tracePt t="137174" x="6891338" y="5761038"/>
          <p14:tracePt t="137185" x="6883400" y="5770563"/>
          <p14:tracePt t="137208" x="6875463" y="5770563"/>
          <p14:tracePt t="137219" x="6875463" y="5778500"/>
          <p14:tracePt t="137230" x="6865938" y="5788025"/>
          <p14:tracePt t="137242" x="6865938" y="5803900"/>
          <p14:tracePt t="137253" x="6865938" y="5829300"/>
          <p14:tracePt t="137264" x="6865938" y="5854700"/>
          <p14:tracePt t="137275" x="6865938" y="5872163"/>
          <p14:tracePt t="137288" x="6865938" y="5880100"/>
          <p14:tracePt t="137298" x="6865938" y="5889625"/>
          <p14:tracePt t="137309" x="6865938" y="5915025"/>
          <p14:tracePt t="137321" x="6865938" y="5948363"/>
          <p14:tracePt t="137332" x="6865938" y="5965825"/>
          <p14:tracePt t="137343" x="6865938" y="5983288"/>
          <p14:tracePt t="137354" x="6875463" y="6008688"/>
          <p14:tracePt t="137365" x="6883400" y="6024563"/>
          <p14:tracePt t="137377" x="6900863" y="6034088"/>
          <p14:tracePt t="137388" x="6908800" y="6059488"/>
          <p14:tracePt t="137399" x="6926263" y="6076950"/>
          <p14:tracePt t="137410" x="6943725" y="6102350"/>
          <p14:tracePt t="137422" x="6951663" y="6110288"/>
          <p14:tracePt t="137444" x="6994525" y="6110288"/>
          <p14:tracePt t="137455" x="6994525" y="6118225"/>
          <p14:tracePt t="137467" x="7027863" y="6135688"/>
          <p14:tracePt t="137478" x="7053263" y="6143625"/>
          <p14:tracePt t="137489" x="7078663" y="6153150"/>
          <p14:tracePt t="137501" x="7129463" y="6161088"/>
          <p14:tracePt t="137512" x="7172325" y="6169025"/>
          <p14:tracePt t="137523" x="7223125" y="6178550"/>
          <p14:tracePt t="137534" x="7248525" y="6186488"/>
          <p14:tracePt t="137545" x="7273925" y="6186488"/>
          <p14:tracePt t="137557" x="7291388" y="6186488"/>
          <p14:tracePt t="137568" x="7308850" y="6186488"/>
          <p14:tracePt t="137579" x="7324725" y="6186488"/>
          <p14:tracePt t="137590" x="7359650" y="6186488"/>
          <p14:tracePt t="137602" x="7392988" y="6186488"/>
          <p14:tracePt t="137613" x="7410450" y="6186488"/>
          <p14:tracePt t="137624" x="7435850" y="6186488"/>
          <p14:tracePt t="137635" x="7469188" y="6186488"/>
          <p14:tracePt t="137647" x="7512050" y="6178550"/>
          <p14:tracePt t="137658" x="7537450" y="6169025"/>
          <p14:tracePt t="137669" x="7554913" y="6161088"/>
          <p14:tracePt t="137680" x="7588250" y="6135688"/>
          <p14:tracePt t="137692" x="7588250" y="6127750"/>
          <p14:tracePt t="137704" x="7605713" y="6118225"/>
          <p14:tracePt t="137714" x="7605713" y="6110288"/>
          <p14:tracePt t="137725" x="7613650" y="6092825"/>
          <p14:tracePt t="137748" x="7613650" y="6067425"/>
          <p14:tracePt t="137759" x="7613650" y="6049963"/>
          <p14:tracePt t="137771" x="7613650" y="6024563"/>
          <p14:tracePt t="137782" x="7613650" y="6016625"/>
          <p14:tracePt t="137804" x="7613650" y="6008688"/>
          <p14:tracePt t="137815" x="7613650" y="5999163"/>
          <p14:tracePt t="137827" x="7613650" y="5991225"/>
          <p14:tracePt t="137860" x="7613650" y="5983288"/>
          <p14:tracePt t="137872" x="7597775" y="5957888"/>
          <p14:tracePt t="137883" x="7597775" y="5948363"/>
          <p14:tracePt t="137894" x="7546975" y="5897563"/>
          <p14:tracePt t="137906" x="7494588" y="5880100"/>
          <p14:tracePt t="137917" x="7469188" y="5854700"/>
          <p14:tracePt t="137928" x="7443788" y="5846763"/>
          <p14:tracePt t="137939" x="7435850" y="5829300"/>
          <p14:tracePt t="137951" x="7427913" y="5829300"/>
          <p14:tracePt t="137962" x="7410450" y="5829300"/>
          <p14:tracePt t="137973" x="7402513" y="5813425"/>
          <p14:tracePt t="137995" x="7392988" y="5813425"/>
          <p14:tracePt t="138007" x="7385050" y="5813425"/>
          <p14:tracePt t="138018" x="7367588" y="5813425"/>
          <p14:tracePt t="138029" x="7359650" y="5813425"/>
          <p14:tracePt t="138040" x="7342188" y="5821363"/>
          <p14:tracePt t="138052" x="7334250" y="5829300"/>
          <p14:tracePt t="138063" x="7316788" y="5838825"/>
          <p14:tracePt t="138074" x="7316788" y="5846763"/>
          <p14:tracePt t="138085" x="7316788" y="5854700"/>
          <p14:tracePt t="138097" x="7308850" y="5864225"/>
          <p14:tracePt t="138141" x="7308850" y="5872163"/>
          <p14:tracePt t="138142" x="7308850" y="5880100"/>
          <p14:tracePt t="138164" x="7316788" y="5889625"/>
          <p14:tracePt t="138175" x="7324725" y="5897563"/>
          <p14:tracePt t="138187" x="7334250" y="5905500"/>
          <p14:tracePt t="138198" x="7350125" y="5915025"/>
          <p14:tracePt t="138209" x="7385050" y="5932488"/>
          <p14:tracePt t="138221" x="7392988" y="5940425"/>
          <p14:tracePt t="138232" x="7402513" y="5948363"/>
          <p14:tracePt t="138254" x="7410450" y="5948363"/>
          <p14:tracePt t="138265" x="7418388" y="5957888"/>
          <p14:tracePt t="138277" x="7418388" y="5965825"/>
          <p14:tracePt t="138288" x="7427913" y="5973763"/>
          <p14:tracePt t="138299" x="7435850" y="5983288"/>
          <p14:tracePt t="138310" x="7435850" y="5991225"/>
          <p14:tracePt t="138322" x="7443788" y="5999163"/>
          <p14:tracePt t="138333" x="7443788" y="6008688"/>
          <p14:tracePt t="138344" x="7453313" y="6042025"/>
          <p14:tracePt t="138355" x="7469188" y="6067425"/>
          <p14:tracePt t="138367" x="7494588" y="6092825"/>
          <p14:tracePt t="138378" x="7504113" y="6092825"/>
          <p14:tracePt t="138389" x="7521575" y="6127750"/>
          <p14:tracePt t="138400" x="7521575" y="6135688"/>
          <p14:tracePt t="138412" x="7529513" y="6143625"/>
          <p14:tracePt t="138423" x="7537450" y="6169025"/>
          <p14:tracePt t="138434" x="7546975" y="6178550"/>
          <p14:tracePt t="138457" x="7554913" y="6186488"/>
          <p14:tracePt t="138468" x="7562850" y="6194425"/>
          <p14:tracePt t="138479" x="7572375" y="6194425"/>
          <p14:tracePt t="138490" x="7580313" y="6203950"/>
          <p14:tracePt t="138502" x="7588250" y="6203950"/>
          <p14:tracePt t="138513" x="7597775" y="6211888"/>
          <p14:tracePt t="138613" x="7605713" y="6221413"/>
          <p14:tracePt t="139165" x="7597775" y="6211888"/>
          <p14:tracePt t="139166" x="7597775" y="6194425"/>
          <p14:tracePt t="139177" x="7588250" y="6186488"/>
          <p14:tracePt t="139188" x="7562850" y="6153150"/>
          <p14:tracePt t="139199" x="7554913" y="6143625"/>
          <p14:tracePt t="139211" x="7546975" y="6143625"/>
          <p14:tracePt t="139222" x="7537450" y="6135688"/>
          <p14:tracePt t="139233" x="7521575" y="6135688"/>
          <p14:tracePt t="139244" x="7478713" y="6127750"/>
          <p14:tracePt t="139255" x="7453313" y="6127750"/>
          <p14:tracePt t="139267" x="7435850" y="6127750"/>
          <p14:tracePt t="139278" x="7427913" y="6127750"/>
          <p14:tracePt t="139289" x="7410450" y="6127750"/>
          <p14:tracePt t="139333" x="7410450" y="6118225"/>
          <p14:tracePt t="139345" x="7410450" y="6110288"/>
          <p14:tracePt t="139357" x="7410450" y="6102350"/>
          <p14:tracePt t="139368" x="7410450" y="6092825"/>
          <p14:tracePt t="139379" x="7418388" y="6092825"/>
          <p14:tracePt t="139390" x="7427913" y="6076950"/>
          <p14:tracePt t="139403" x="7435850" y="6049963"/>
          <p14:tracePt t="139413" x="7453313" y="6034088"/>
          <p14:tracePt t="139424" x="7478713" y="6008688"/>
          <p14:tracePt t="139436" x="7486650" y="5999163"/>
          <p14:tracePt t="139447" x="7494588" y="5983288"/>
          <p14:tracePt t="139468" x="7494588" y="5973763"/>
          <p14:tracePt t="139479" x="7504113" y="5965825"/>
          <p14:tracePt t="139490" x="7512050" y="5957888"/>
          <p14:tracePt t="139503" x="7521575" y="5948363"/>
          <p14:tracePt t="139514" x="7521575" y="5940425"/>
          <p14:tracePt t="139525" x="7529513" y="5940425"/>
          <p14:tracePt t="139537" x="7537450" y="5922963"/>
          <p14:tracePt t="139548" x="7546975" y="5897563"/>
          <p14:tracePt t="139559" x="7546975" y="5889625"/>
          <p14:tracePt t="139570" x="7546975" y="5864225"/>
          <p14:tracePt t="139582" x="7554913" y="5846763"/>
          <p14:tracePt t="139593" x="7562850" y="5838825"/>
          <p14:tracePt t="139604" x="7562850" y="5821363"/>
          <p14:tracePt t="139615" x="7562850" y="5813425"/>
          <p14:tracePt t="139627" x="7562850" y="5795963"/>
          <p14:tracePt t="139638" x="7562850" y="5770563"/>
          <p14:tracePt t="139649" x="7562850" y="5761038"/>
          <p14:tracePt t="139661" x="7537450" y="5761038"/>
          <p14:tracePt t="139672" x="7529513" y="5753100"/>
          <p14:tracePt t="139683" x="7521575" y="5753100"/>
          <p14:tracePt t="139694" x="7512050" y="5753100"/>
          <p14:tracePt t="139706" x="7504113" y="5753100"/>
          <p14:tracePt t="139717" x="7494588" y="5753100"/>
          <p14:tracePt t="139728" x="7478713" y="5753100"/>
          <p14:tracePt t="139739" x="7469188" y="5753100"/>
          <p14:tracePt t="139750" x="7461250" y="5753100"/>
          <p14:tracePt t="139762" x="7443788" y="5753100"/>
          <p14:tracePt t="139773" x="7435850" y="5753100"/>
          <p14:tracePt t="139784" x="7418388" y="5761038"/>
          <p14:tracePt t="139795" x="7410450" y="5761038"/>
          <p14:tracePt t="139807" x="7410450" y="5778500"/>
          <p14:tracePt t="139819" x="7402513" y="5813425"/>
          <p14:tracePt t="139829" x="7402513" y="5829300"/>
          <p14:tracePt t="139852" x="7402513" y="5854700"/>
          <p14:tracePt t="139863" x="7392988" y="5880100"/>
          <p14:tracePt t="139886" x="7350125" y="5948363"/>
          <p14:tracePt t="139897" x="7350125" y="5957888"/>
          <p14:tracePt t="139908" x="7350125" y="5965825"/>
          <p14:tracePt t="139919" x="7350125" y="5983288"/>
          <p14:tracePt t="139930" x="7350125" y="5999163"/>
          <p14:tracePt t="139942" x="7350125" y="6016625"/>
          <p14:tracePt t="139953" x="7350125" y="6034088"/>
          <p14:tracePt t="139964" x="7350125" y="6076950"/>
          <p14:tracePt t="139976" x="7367588" y="6102350"/>
          <p14:tracePt t="139987" x="7392988" y="6135688"/>
          <p14:tracePt t="139998" x="7410450" y="6161088"/>
          <p14:tracePt t="140009" x="7418388" y="6169025"/>
          <p14:tracePt t="140021" x="7435850" y="6194425"/>
          <p14:tracePt t="140032" x="7443788" y="6203950"/>
          <p14:tracePt t="140043" x="7453313" y="6203950"/>
          <p14:tracePt t="140054" x="7453313" y="6211888"/>
          <p14:tracePt t="140065" x="7486650" y="6211888"/>
          <p14:tracePt t="140077" x="7494588" y="6211888"/>
          <p14:tracePt t="140088" x="7521575" y="6211888"/>
          <p14:tracePt t="140099" x="7537450" y="6211888"/>
          <p14:tracePt t="140110" x="7546975" y="6211888"/>
          <p14:tracePt t="140122" x="7546975" y="6178550"/>
          <p14:tracePt t="140133" x="7546975" y="6135688"/>
          <p14:tracePt t="140144" x="7546975" y="6092825"/>
          <p14:tracePt t="140155" x="7546975" y="6034088"/>
          <p14:tracePt t="140167" x="7529513" y="6008688"/>
          <p14:tracePt t="140178" x="7521575" y="5991225"/>
          <p14:tracePt t="140189" x="7494588" y="5965825"/>
          <p14:tracePt t="140268" x="7494588" y="5973763"/>
          <p14:tracePt t="140279" x="7494588" y="5983288"/>
          <p14:tracePt t="140290" x="7494588" y="5991225"/>
          <p14:tracePt t="140302" x="7494588" y="5999163"/>
          <p14:tracePt t="140313" x="7494588" y="6016625"/>
          <p14:tracePt t="140324" x="7494588" y="6049963"/>
          <p14:tracePt t="140335" x="7494588" y="6076950"/>
          <p14:tracePt t="140347" x="7494588" y="6084888"/>
          <p14:tracePt t="140358" x="7469188" y="6102350"/>
          <p14:tracePt t="140369" x="7461250" y="6110288"/>
          <p14:tracePt t="140381" x="7427913" y="6127750"/>
          <p14:tracePt t="140392" x="7367588" y="6127750"/>
          <p14:tracePt t="140403" x="7334250" y="6127750"/>
          <p14:tracePt t="140414" x="7283450" y="6127750"/>
          <p14:tracePt t="140426" x="7197725" y="6127750"/>
          <p14:tracePt t="140437" x="7113588" y="6127750"/>
          <p14:tracePt t="140448" x="7019925" y="6135688"/>
          <p14:tracePt t="140459" x="6934200" y="6143625"/>
          <p14:tracePt t="140471" x="6850063" y="6153150"/>
          <p14:tracePt t="140482" x="6772275" y="6169025"/>
          <p14:tracePt t="140493" x="6731000" y="6178550"/>
          <p14:tracePt t="140504" x="6670675" y="6186488"/>
          <p14:tracePt t="140515" x="6627813" y="6186488"/>
          <p14:tracePt t="140527" x="6586538" y="6186488"/>
          <p14:tracePt t="140538" x="6535738" y="6186488"/>
          <p14:tracePt t="140549" x="6492875" y="6186488"/>
          <p14:tracePt t="140560" x="6450013" y="6186488"/>
          <p14:tracePt t="140572" x="6407150" y="6186488"/>
          <p14:tracePt t="140583" x="6356350" y="6169025"/>
          <p14:tracePt t="140594" x="6323013" y="6161088"/>
          <p14:tracePt t="140605" x="6313488" y="6153150"/>
          <p14:tracePt t="140617" x="6305550" y="6153150"/>
          <p14:tracePt t="140649" x="6297613" y="6153150"/>
          <p14:tracePt t="140651" x="6288088" y="6153150"/>
          <p14:tracePt t="140673" x="6280150" y="6143625"/>
          <p14:tracePt t="140685" x="6272213" y="6143625"/>
          <p14:tracePt t="140695" x="6246813" y="6135688"/>
          <p14:tracePt t="140707" x="6194425" y="6127750"/>
          <p14:tracePt t="140718" x="6153150" y="6118225"/>
          <p14:tracePt t="140729" x="6118225" y="6118225"/>
          <p14:tracePt t="140740" x="6076950" y="6110288"/>
          <p14:tracePt t="140752" x="6016625" y="6102350"/>
          <p14:tracePt t="140763" x="5957888" y="6092825"/>
          <p14:tracePt t="140774" x="5948363" y="6084888"/>
          <p14:tracePt t="140977" x="5957888" y="6084888"/>
          <p14:tracePt t="140988" x="5973763" y="6084888"/>
          <p14:tracePt t="141000" x="5983288" y="6084888"/>
          <p14:tracePt t="141010" x="5991225" y="6084888"/>
          <p14:tracePt t="141033" x="6034088" y="6084888"/>
          <p14:tracePt t="141044" x="6059488" y="6084888"/>
          <p14:tracePt t="141055" x="6076950" y="6084888"/>
          <p14:tracePt t="141067" x="6110288" y="6092825"/>
          <p14:tracePt t="141078" x="6143625" y="6092825"/>
          <p14:tracePt t="141089" x="6178550" y="6092825"/>
          <p14:tracePt t="141101" x="6186488" y="6092825"/>
          <p14:tracePt t="141112" x="6211888" y="6092825"/>
          <p14:tracePt t="141123" x="6221413" y="6092825"/>
          <p14:tracePt t="141145" x="6229350" y="6092825"/>
          <p14:tracePt t="141157" x="6237288" y="6092825"/>
          <p14:tracePt t="141179" x="6246813" y="6092825"/>
          <p14:tracePt t="141191" x="6254750" y="6092825"/>
          <p14:tracePt t="141202" x="6254750" y="6102350"/>
          <p14:tracePt t="141213" x="6272213" y="6102350"/>
          <p14:tracePt t="141224" x="6280150" y="6102350"/>
          <p14:tracePt t="141235" x="6297613" y="6102350"/>
          <p14:tracePt t="141247" x="6323013" y="6102350"/>
          <p14:tracePt t="141258" x="6338888" y="6110288"/>
          <p14:tracePt t="141358" x="6338888" y="6118225"/>
          <p14:tracePt t="141369" x="6348413" y="6118225"/>
          <p14:tracePt t="141381" x="6356350" y="6118225"/>
          <p14:tracePt t="141382" x="6356350" y="6127750"/>
          <p14:tracePt t="141393" x="6365875" y="6127750"/>
          <p14:tracePt t="141404" x="6373813" y="6127750"/>
          <p14:tracePt t="141416" x="6381750" y="6135688"/>
          <p14:tracePt t="141427" x="6391275" y="6135688"/>
          <p14:tracePt t="141438" x="6442075" y="6135688"/>
          <p14:tracePt t="141449" x="6475413" y="6135688"/>
          <p14:tracePt t="141460" x="6510338" y="6135688"/>
          <p14:tracePt t="141472" x="6551613" y="6135688"/>
          <p14:tracePt t="141484" x="6594475" y="6135688"/>
          <p14:tracePt t="141494" x="6627813" y="6135688"/>
          <p14:tracePt t="141505" x="6645275" y="6135688"/>
          <p14:tracePt t="141517" x="6670675" y="6135688"/>
          <p14:tracePt t="141528" x="6680200" y="6135688"/>
          <p14:tracePt t="141539" x="6688138" y="6135688"/>
          <p14:tracePt t="141562" x="6705600" y="6135688"/>
          <p14:tracePt t="141573" x="6713538" y="6135688"/>
          <p14:tracePt t="141584" x="6746875" y="6135688"/>
          <p14:tracePt t="141596" x="6764338" y="6135688"/>
          <p14:tracePt t="141607" x="6781800" y="6135688"/>
          <p14:tracePt t="141618" x="6799263" y="6135688"/>
          <p14:tracePt t="141640" x="6807200" y="6135688"/>
          <p14:tracePt t="141663" x="6824663" y="6135688"/>
          <p14:tracePt t="141674" x="6832600" y="6135688"/>
          <p14:tracePt t="141697" x="6840538" y="6135688"/>
          <p14:tracePt t="141708" x="6858000" y="6135688"/>
          <p14:tracePt t="141719" x="6865938" y="6135688"/>
          <p14:tracePt t="141730" x="6883400" y="6135688"/>
          <p14:tracePt t="141742" x="6891338" y="6135688"/>
          <p14:tracePt t="141753" x="6908800" y="6135688"/>
          <p14:tracePt t="141808" x="6916738" y="6135688"/>
          <p14:tracePt t="141821" x="6934200" y="6135688"/>
          <p14:tracePt t="141832" x="6943725" y="6135688"/>
          <p14:tracePt t="141854" x="6951663" y="6135688"/>
          <p14:tracePt t="141865" x="6959600" y="6135688"/>
          <p14:tracePt t="141888" x="6977063" y="6135688"/>
          <p14:tracePt t="141899" x="7002463" y="6135688"/>
          <p14:tracePt t="141911" x="7045325" y="6135688"/>
          <p14:tracePt t="141922" x="7088188" y="6135688"/>
          <p14:tracePt t="141933" x="7104063" y="6135688"/>
          <p14:tracePt t="141944" x="7129463" y="6135688"/>
          <p14:tracePt t="141955" x="7164388" y="6135688"/>
          <p14:tracePt t="141967" x="7172325" y="6135688"/>
          <p14:tracePt t="141978" x="7197725" y="6135688"/>
          <p14:tracePt t="141989" x="7205663" y="6135688"/>
          <p14:tracePt t="142001" x="7215188" y="6135688"/>
          <p14:tracePt t="142012" x="7232650" y="6135688"/>
          <p14:tracePt t="142057" x="7240588" y="6135688"/>
          <p14:tracePt t="142068" x="7248525" y="6135688"/>
          <p14:tracePt t="142079" x="7258050" y="6135688"/>
          <p14:tracePt t="142102" x="7265988" y="6135688"/>
          <p14:tracePt t="142113" x="7273925" y="6135688"/>
          <p14:tracePt t="142147" x="7299325" y="6135688"/>
          <p14:tracePt t="142158" x="7316788" y="6135688"/>
          <p14:tracePt t="142169" x="7324725" y="6135688"/>
          <p14:tracePt t="142180" x="7350125" y="6135688"/>
          <p14:tracePt t="142192" x="7367588" y="6135688"/>
          <p14:tracePt t="142203" x="7385050" y="6135688"/>
          <p14:tracePt t="142214" x="7427913" y="6135688"/>
          <p14:tracePt t="142226" x="7435850" y="6135688"/>
          <p14:tracePt t="142237" x="7469188" y="6135688"/>
          <p14:tracePt t="142248" x="7486650" y="6135688"/>
          <p14:tracePt t="142304" x="7494588" y="6135688"/>
          <p14:tracePt t="142325" x="7504113" y="6127750"/>
          <p14:tracePt t="142327" x="7504113" y="6118225"/>
          <p14:tracePt t="142349" x="7512050" y="6110288"/>
          <p14:tracePt t="142361" x="7512050" y="6102350"/>
          <p14:tracePt t="142372" x="7512050" y="6092825"/>
          <p14:tracePt t="142383" x="7512050" y="6076950"/>
          <p14:tracePt t="142394" x="7512050" y="6049963"/>
          <p14:tracePt t="142405" x="7512050" y="6042025"/>
          <p14:tracePt t="142417" x="7512050" y="6024563"/>
          <p14:tracePt t="142428" x="7512050" y="5999163"/>
          <p14:tracePt t="142439" x="7512050" y="5991225"/>
          <p14:tracePt t="142451" x="7512050" y="5973763"/>
          <p14:tracePt t="142462" x="7512050" y="5965825"/>
          <p14:tracePt t="142473" x="7494588" y="5932488"/>
          <p14:tracePt t="142495" x="7478713" y="5922963"/>
          <p14:tracePt t="142507" x="7469188" y="5922963"/>
          <p14:tracePt t="142529" x="7453313" y="5922963"/>
          <p14:tracePt t="142540" x="7418388" y="5922963"/>
          <p14:tracePt t="142563" x="7410450" y="5922963"/>
          <p14:tracePt t="142574" x="7402513" y="5922963"/>
          <p14:tracePt t="142597" x="7402513" y="5932488"/>
          <p14:tracePt t="142608" x="7402513" y="5940425"/>
          <p14:tracePt t="142631" x="7402513" y="5948363"/>
          <p14:tracePt t="142642" x="7410450" y="5965825"/>
          <p14:tracePt t="142653" x="7427913" y="5965825"/>
          <p14:tracePt t="142664" x="7427913" y="5973763"/>
          <p14:tracePt t="142675" x="7435850" y="5973763"/>
          <p14:tracePt t="142843" x="7443788" y="5983288"/>
          <p14:tracePt t="142855" x="7443788" y="5991225"/>
          <p14:tracePt t="142878" x="7443788" y="5999163"/>
          <p14:tracePt t="142889" x="7453313" y="6008688"/>
          <p14:tracePt t="142901" x="7461250" y="6008688"/>
          <p14:tracePt t="142912" x="7469188" y="6008688"/>
          <p14:tracePt t="142990" x="7461250" y="6008688"/>
          <p14:tracePt t="143002" x="7443788" y="6008688"/>
          <p14:tracePt t="143013" x="7427913" y="6008688"/>
          <p14:tracePt t="143024" x="7410450" y="6008688"/>
          <p14:tracePt t="143035" x="7392988" y="6034088"/>
          <p14:tracePt t="143047" x="7359650" y="6042025"/>
          <p14:tracePt t="143058" x="7324725" y="6042025"/>
          <p14:tracePt t="143069" x="7273925" y="6042025"/>
          <p14:tracePt t="143080" x="7189788" y="6042025"/>
          <p14:tracePt t="143092" x="7088188" y="6059488"/>
          <p14:tracePt t="143103" x="6943725" y="6059488"/>
          <p14:tracePt t="143114" x="6772275" y="6067425"/>
          <p14:tracePt t="143125" x="6594475" y="6067425"/>
          <p14:tracePt t="143137" x="6365875" y="6067425"/>
          <p14:tracePt t="143149" x="6127750" y="6067425"/>
          <p14:tracePt t="143159" x="5922963" y="6067425"/>
          <p14:tracePt t="143170" x="5719763" y="6067425"/>
          <p14:tracePt t="143182" x="5565775" y="6067425"/>
          <p14:tracePt t="143193" x="5413375" y="6067425"/>
          <p14:tracePt t="143204" x="5260975" y="6067425"/>
          <p14:tracePt t="143216" x="5132388" y="6067425"/>
          <p14:tracePt t="143227" x="4987925" y="6076950"/>
          <p14:tracePt t="143238" x="4835525" y="6092825"/>
          <p14:tracePt t="143249" x="4683125" y="6102350"/>
          <p14:tracePt t="143261" x="4538663" y="6127750"/>
          <p14:tracePt t="143272" x="4410075" y="6135688"/>
          <p14:tracePt t="143283" x="4283075" y="6161088"/>
          <p14:tracePt t="143294" x="4164013" y="6186488"/>
          <p14:tracePt t="143305" x="4079875" y="6211888"/>
          <p14:tracePt t="143317" x="3994150" y="6221413"/>
          <p14:tracePt t="143328" x="3917950" y="6221413"/>
          <p14:tracePt t="143339" x="3824288" y="6221413"/>
          <p14:tracePt t="143351" x="3722688" y="6221413"/>
          <p14:tracePt t="143362" x="3619500" y="6221413"/>
          <p14:tracePt t="143373" x="3509963" y="6221413"/>
          <p14:tracePt t="143384" x="3398838" y="6221413"/>
          <p14:tracePt t="143395" x="3297238" y="6221413"/>
          <p14:tracePt t="143407" x="3211513" y="6221413"/>
          <p14:tracePt t="143418" x="3170238" y="6221413"/>
          <p14:tracePt t="143429" x="3135313" y="6221413"/>
          <p14:tracePt t="143441" x="3127375" y="6221413"/>
          <p14:tracePt t="143518" x="3119438" y="6221413"/>
          <p14:tracePt t="143541" x="3119438" y="6211888"/>
          <p14:tracePt t="143542" x="3119438" y="6203950"/>
          <p14:tracePt t="143553" x="3119438" y="6194425"/>
          <p14:tracePt t="143565" x="3119438" y="6186488"/>
          <p14:tracePt t="143576" x="3127375" y="6186488"/>
          <p14:tracePt t="143587" x="3178175" y="6178550"/>
          <p14:tracePt t="143599" x="3221038" y="6178550"/>
          <p14:tracePt t="143609" x="3305175" y="6169025"/>
          <p14:tracePt t="143620" x="3433763" y="6169025"/>
          <p14:tracePt t="143632" x="3578225" y="6161088"/>
          <p14:tracePt t="143643" x="3713163" y="6143625"/>
          <p14:tracePt t="143654" x="3832225" y="6143625"/>
          <p14:tracePt t="143665" x="3925888" y="6135688"/>
          <p14:tracePt t="143677" x="4019550" y="6127750"/>
          <p14:tracePt t="143688" x="4079875" y="6118225"/>
          <p14:tracePt t="143710" x="4130675" y="6118225"/>
          <p14:tracePt t="143722" x="4189413" y="6118225"/>
          <p14:tracePt t="143733" x="4265613" y="6118225"/>
          <p14:tracePt t="143744" x="4478338" y="6118225"/>
          <p14:tracePt t="143755" x="4683125" y="6118225"/>
          <p14:tracePt t="143767" x="4835525" y="6118225"/>
          <p14:tracePt t="143778" x="4972050" y="6118225"/>
          <p14:tracePt t="143789" x="5056188" y="6118225"/>
          <p14:tracePt t="143801" x="5064125" y="6118225"/>
          <p14:tracePt t="143822" x="5073650" y="6118225"/>
          <p14:tracePt t="143823" x="5081588" y="6118225"/>
          <p14:tracePt t="143834" x="5091113" y="6118225"/>
          <p14:tracePt t="143845" x="5116513" y="6118225"/>
          <p14:tracePt t="143868" x="5141913" y="6110288"/>
          <p14:tracePt t="143879" x="5175250" y="6110288"/>
          <p14:tracePt t="143898" x="5226050" y="6110288"/>
          <p14:tracePt t="143902" x="5294313" y="6110288"/>
          <p14:tracePt t="143913" x="5380038" y="6110288"/>
          <p14:tracePt t="143924" x="5438775" y="6110288"/>
          <p14:tracePt t="143935" x="5456238" y="6110288"/>
          <p14:tracePt t="143958" x="5464175" y="6110288"/>
          <p14:tracePt t="143969" x="5489575" y="6092825"/>
          <p14:tracePt t="143981" x="5507038" y="6084888"/>
          <p14:tracePt t="143992" x="5549900" y="6084888"/>
          <p14:tracePt t="144003" x="5583238" y="6076950"/>
          <p14:tracePt t="144015" x="5608638" y="6067425"/>
          <p14:tracePt t="144025" x="5634038" y="6067425"/>
          <p14:tracePt t="144037" x="5651500" y="6067425"/>
          <p14:tracePt t="144092" x="5659438" y="6067425"/>
          <p14:tracePt t="144114" x="5668963" y="6067425"/>
          <p14:tracePt t="144609" x="5668963" y="6076950"/>
          <p14:tracePt t="144611" x="5668963" y="6084888"/>
          <p14:tracePt t="144790" x="5668963" y="6092825"/>
          <p14:tracePt t="145003" x="5668963" y="6102350"/>
          <p14:tracePt t="145016" x="5676900" y="6102350"/>
          <p14:tracePt t="145027" x="5684838" y="6102350"/>
          <p14:tracePt t="145038" x="5694363" y="6102350"/>
          <p14:tracePt t="145049" x="5702300" y="6102350"/>
          <p14:tracePt t="145060" x="5719763" y="6102350"/>
          <p14:tracePt t="145072" x="5745163" y="6102350"/>
          <p14:tracePt t="145083" x="5778500" y="6110288"/>
          <p14:tracePt t="145094" x="5829300" y="6118225"/>
          <p14:tracePt t="145106" x="5880100" y="6118225"/>
          <p14:tracePt t="145117" x="5932488" y="6118225"/>
          <p14:tracePt t="145128" x="5973763" y="6118225"/>
          <p14:tracePt t="145139" x="6024563" y="6118225"/>
          <p14:tracePt t="145150" x="6092825" y="6118225"/>
          <p14:tracePt t="145162" x="6118225" y="6118225"/>
          <p14:tracePt t="145173" x="6178550" y="6092825"/>
          <p14:tracePt t="145184" x="6262688" y="6067425"/>
          <p14:tracePt t="145195" x="6407150" y="6042025"/>
          <p14:tracePt t="145207" x="6619875" y="5983288"/>
          <p14:tracePt t="145218" x="6934200" y="5897563"/>
          <p14:tracePt t="145229" x="7334250" y="5778500"/>
          <p14:tracePt t="145240" x="7767638" y="5641975"/>
          <p14:tracePt t="145252" x="8183563" y="5489575"/>
          <p14:tracePt t="145264" x="8540750" y="5311775"/>
          <p14:tracePt t="145274" x="8897938" y="51673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7F891-594E-4476-8AF4-79AFC8DAC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171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1 этап – </a:t>
            </a:r>
            <a:r>
              <a:rPr lang="ru-RU" sz="4000" dirty="0" err="1"/>
              <a:t>Препроцессинг</a:t>
            </a:r>
            <a:r>
              <a:rPr lang="ru-RU" sz="4000" dirty="0"/>
              <a:t> – формирование массива префиксов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7574AE6-7125-4E48-B364-E0EEB5918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" y="1413163"/>
            <a:ext cx="7886700" cy="201583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Пусть </a:t>
            </a:r>
            <a:r>
              <a:rPr lang="en-US" b="1" dirty="0"/>
              <a:t>j = </a:t>
            </a:r>
            <a:r>
              <a:rPr lang="el-GR" b="1" dirty="0"/>
              <a:t>π</a:t>
            </a:r>
            <a:r>
              <a:rPr lang="ru-RU" b="1" dirty="0"/>
              <a:t>[</a:t>
            </a:r>
            <a:r>
              <a:rPr lang="en-US" b="1" dirty="0"/>
              <a:t>s,</a:t>
            </a:r>
            <a:r>
              <a:rPr lang="ru-RU" b="1" dirty="0"/>
              <a:t> </a:t>
            </a:r>
            <a:r>
              <a:rPr lang="en-US" b="1" dirty="0" err="1"/>
              <a:t>i</a:t>
            </a:r>
            <a:r>
              <a:rPr lang="en-US" b="1" dirty="0"/>
              <a:t>-</a:t>
            </a:r>
            <a:r>
              <a:rPr lang="ru-RU" b="1" dirty="0"/>
              <a:t>1]</a:t>
            </a:r>
            <a:r>
              <a:rPr lang="ru-RU" dirty="0"/>
              <a:t>. </a:t>
            </a:r>
            <a:r>
              <a:rPr lang="ru-RU" u="sng" dirty="0"/>
              <a:t>Вычисление префикс-функции</a:t>
            </a:r>
            <a:r>
              <a:rPr lang="ru-RU" dirty="0"/>
              <a:t> для </a:t>
            </a:r>
            <a:r>
              <a:rPr lang="en-US" b="1" dirty="0"/>
              <a:t>i</a:t>
            </a:r>
            <a:r>
              <a:rPr lang="en-US" dirty="0"/>
              <a:t>:</a:t>
            </a:r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При </a:t>
            </a:r>
            <a:r>
              <a:rPr lang="en-US" b="1" dirty="0"/>
              <a:t>s[</a:t>
            </a:r>
            <a:r>
              <a:rPr lang="en-US" b="1" dirty="0" err="1"/>
              <a:t>i</a:t>
            </a:r>
            <a:r>
              <a:rPr lang="en-US" b="1" dirty="0"/>
              <a:t>] == s[j]</a:t>
            </a:r>
            <a:r>
              <a:rPr lang="ru-RU" b="1" dirty="0"/>
              <a:t> </a:t>
            </a:r>
            <a:r>
              <a:rPr lang="ru-RU" dirty="0"/>
              <a:t>определить </a:t>
            </a:r>
            <a:r>
              <a:rPr lang="el-GR" b="1" dirty="0"/>
              <a:t>π</a:t>
            </a:r>
            <a:r>
              <a:rPr lang="ru-RU" b="1" dirty="0"/>
              <a:t>[</a:t>
            </a:r>
            <a:r>
              <a:rPr lang="en-US" b="1" dirty="0"/>
              <a:t>s,</a:t>
            </a:r>
            <a:r>
              <a:rPr lang="ru-RU" b="1" dirty="0"/>
              <a:t> </a:t>
            </a:r>
            <a:r>
              <a:rPr lang="en-US" b="1" dirty="0" err="1"/>
              <a:t>i</a:t>
            </a:r>
            <a:r>
              <a:rPr lang="ru-RU" b="1" dirty="0"/>
              <a:t>]</a:t>
            </a:r>
            <a:r>
              <a:rPr lang="en-US" b="1" dirty="0"/>
              <a:t> = j</a:t>
            </a:r>
            <a:r>
              <a:rPr lang="ru-RU" b="1" dirty="0"/>
              <a:t>+1</a:t>
            </a:r>
            <a:r>
              <a:rPr lang="ru-RU" dirty="0"/>
              <a:t>.</a:t>
            </a:r>
            <a:endParaRPr lang="en-US" dirty="0"/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Иначе при </a:t>
            </a:r>
            <a:r>
              <a:rPr lang="en-US" b="1" dirty="0"/>
              <a:t>j==0</a:t>
            </a:r>
            <a:r>
              <a:rPr lang="ru-RU" b="1" dirty="0"/>
              <a:t> </a:t>
            </a:r>
            <a:r>
              <a:rPr lang="ru-RU" dirty="0"/>
              <a:t>определить </a:t>
            </a:r>
            <a:r>
              <a:rPr lang="el-GR" b="1" dirty="0"/>
              <a:t>π</a:t>
            </a:r>
            <a:r>
              <a:rPr lang="ru-RU" b="1" dirty="0"/>
              <a:t>[</a:t>
            </a:r>
            <a:r>
              <a:rPr lang="en-US" b="1" dirty="0"/>
              <a:t>s,</a:t>
            </a:r>
            <a:r>
              <a:rPr lang="ru-RU" b="1" dirty="0"/>
              <a:t> </a:t>
            </a:r>
            <a:r>
              <a:rPr lang="en-US" b="1" dirty="0" err="1"/>
              <a:t>i</a:t>
            </a:r>
            <a:r>
              <a:rPr lang="ru-RU" b="1" dirty="0"/>
              <a:t>]</a:t>
            </a:r>
            <a:r>
              <a:rPr lang="en-US" b="1" dirty="0"/>
              <a:t> = j</a:t>
            </a:r>
            <a:r>
              <a:rPr lang="ru-RU" b="1" dirty="0"/>
              <a:t> </a:t>
            </a:r>
            <a:r>
              <a:rPr lang="ru-RU" dirty="0"/>
              <a:t>(т.е. 0)</a:t>
            </a:r>
          </a:p>
          <a:p>
            <a:pPr marL="360363" indent="-360363">
              <a:buFont typeface="+mj-lt"/>
              <a:buAutoNum type="arabicPeriod"/>
            </a:pPr>
            <a:r>
              <a:rPr lang="ru-RU" dirty="0"/>
              <a:t>Иначе установить </a:t>
            </a:r>
            <a:r>
              <a:rPr lang="en-US" b="1" dirty="0"/>
              <a:t>j = </a:t>
            </a:r>
            <a:r>
              <a:rPr lang="el-GR" b="1" dirty="0"/>
              <a:t>π</a:t>
            </a:r>
            <a:r>
              <a:rPr lang="ru-RU" b="1" dirty="0"/>
              <a:t>[</a:t>
            </a:r>
            <a:r>
              <a:rPr lang="en-US" b="1" dirty="0"/>
              <a:t>s,</a:t>
            </a:r>
            <a:r>
              <a:rPr lang="ru-RU" b="1" dirty="0"/>
              <a:t> </a:t>
            </a:r>
            <a:r>
              <a:rPr lang="en-US" b="1" dirty="0" err="1"/>
              <a:t>i</a:t>
            </a:r>
            <a:r>
              <a:rPr lang="en-US" b="1" dirty="0"/>
              <a:t>-</a:t>
            </a:r>
            <a:r>
              <a:rPr lang="ru-RU" b="1" dirty="0"/>
              <a:t>1] </a:t>
            </a:r>
            <a:r>
              <a:rPr lang="ru-RU" dirty="0"/>
              <a:t>и перейти к п.1.</a:t>
            </a:r>
          </a:p>
          <a:p>
            <a:r>
              <a:rPr lang="ru-RU" dirty="0"/>
              <a:t>Алгоритм требует не более 2·</a:t>
            </a:r>
            <a:r>
              <a:rPr lang="en-US" dirty="0"/>
              <a:t>|s|</a:t>
            </a:r>
            <a:r>
              <a:rPr lang="ru-RU" dirty="0"/>
              <a:t> итераций, </a:t>
            </a:r>
            <a:r>
              <a:rPr lang="ru-RU" dirty="0" err="1"/>
              <a:t>т.о</a:t>
            </a:r>
            <a:r>
              <a:rPr lang="ru-RU" dirty="0"/>
              <a:t>. для шаблона поиска длиной </a:t>
            </a:r>
            <a:r>
              <a:rPr lang="en-US" b="1" dirty="0"/>
              <a:t>m</a:t>
            </a:r>
            <a:r>
              <a:rPr lang="ru-RU" dirty="0"/>
              <a:t> сложность составит </a:t>
            </a:r>
            <a:r>
              <a:rPr lang="ru-RU" b="1" dirty="0"/>
              <a:t>О(</a:t>
            </a:r>
            <a:r>
              <a:rPr lang="en-US" b="1" dirty="0"/>
              <a:t>m</a:t>
            </a:r>
            <a:r>
              <a:rPr lang="ru-RU" b="1" dirty="0"/>
              <a:t>)</a:t>
            </a:r>
            <a:r>
              <a:rPr lang="ru-RU" dirty="0"/>
              <a:t>.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2787DDD-B24D-4C4B-89A3-F20982AB02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4661" y="3301420"/>
            <a:ext cx="6734677" cy="322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5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5"/>
    </mc:Choice>
    <mc:Fallback xmlns="">
      <p:transition spd="slow" advTm="61265"/>
    </mc:Fallback>
  </mc:AlternateContent>
  <p:extLst>
    <p:ext uri="{3A86A75C-4F4B-4683-9AE1-C65F6400EC91}">
      <p14:laserTraceLst xmlns:p14="http://schemas.microsoft.com/office/powerpoint/2010/main">
        <p14:tracePtLst>
          <p14:tracePt t="1348" x="8464550" y="2336800"/>
          <p14:tracePt t="1360" x="8166100" y="2227263"/>
          <p14:tracePt t="1371" x="7894638" y="2133600"/>
          <p14:tracePt t="1382" x="7605713" y="2047875"/>
          <p14:tracePt t="1393" x="7350125" y="1979613"/>
          <p14:tracePt t="1405" x="7053263" y="1878013"/>
          <p14:tracePt t="1416" x="6738938" y="1766888"/>
          <p14:tracePt t="1427" x="6356350" y="1657350"/>
          <p14:tracePt t="1438" x="6008688" y="1546225"/>
          <p14:tracePt t="1450" x="5659438" y="1436688"/>
          <p14:tracePt t="1461" x="5345113" y="1350963"/>
          <p14:tracePt t="1472" x="5081588" y="1266825"/>
          <p14:tracePt t="1483" x="4868863" y="1189038"/>
          <p14:tracePt t="1495" x="4699000" y="1138238"/>
          <p14:tracePt t="1506" x="4579938" y="1079500"/>
          <p14:tracePt t="1517" x="4486275" y="1036638"/>
          <p14:tracePt t="1528" x="4410075" y="985838"/>
          <p14:tracePt t="1540" x="4359275" y="968375"/>
          <p14:tracePt t="1551" x="4316413" y="942975"/>
          <p14:tracePt t="1562" x="4283075" y="925513"/>
          <p14:tracePt t="1573" x="4240213" y="892175"/>
          <p14:tracePt t="1585" x="4232275" y="892175"/>
          <p14:tracePt t="1596" x="4232275" y="884238"/>
          <p14:tracePt t="1607" x="4214813" y="858838"/>
          <p14:tracePt t="1618" x="4206875" y="858838"/>
          <p14:tracePt t="1630" x="4189413" y="833438"/>
          <p14:tracePt t="1641" x="4121150" y="790575"/>
          <p14:tracePt t="1652" x="4079875" y="773113"/>
          <p14:tracePt t="1663" x="3986213" y="739775"/>
          <p14:tracePt t="1675" x="3875088" y="704850"/>
          <p14:tracePt t="1686" x="3738563" y="671513"/>
          <p14:tracePt t="1697" x="3603625" y="646113"/>
          <p14:tracePt t="1708" x="3459163" y="620713"/>
          <p14:tracePt t="1720" x="3340100" y="595313"/>
          <p14:tracePt t="1731" x="3254375" y="585788"/>
          <p14:tracePt t="1742" x="3195638" y="585788"/>
          <p14:tracePt t="1765" x="3186113" y="585788"/>
          <p14:tracePt t="1776" x="3178175" y="585788"/>
          <p14:tracePt t="1787" x="3170238" y="585788"/>
          <p14:tracePt t="1810" x="3160713" y="585788"/>
          <p14:tracePt t="2405" x="3059113" y="585788"/>
          <p14:tracePt t="2417" x="3051175" y="585788"/>
          <p14:tracePt t="2428" x="3008313" y="585788"/>
          <p14:tracePt t="2440" x="2990850" y="585788"/>
          <p14:tracePt t="2451" x="2949575" y="585788"/>
          <p14:tracePt t="2462" x="2881313" y="595313"/>
          <p14:tracePt t="2473" x="2762250" y="611188"/>
          <p14:tracePt t="2485" x="2676525" y="620713"/>
          <p14:tracePt t="2496" x="2592388" y="628650"/>
          <p14:tracePt t="2507" x="2516188" y="646113"/>
          <p14:tracePt t="2519" x="2473325" y="663575"/>
          <p14:tracePt t="2530" x="2413000" y="671513"/>
          <p14:tracePt t="2541" x="2344738" y="688975"/>
          <p14:tracePt t="2553" x="2286000" y="714375"/>
          <p14:tracePt t="2563" x="2209800" y="730250"/>
          <p14:tracePt t="2575" x="2133600" y="765175"/>
          <p14:tracePt t="2586" x="2030413" y="798513"/>
          <p14:tracePt t="2597" x="1954213" y="833438"/>
          <p14:tracePt t="2608" x="1870075" y="866775"/>
          <p14:tracePt t="2620" x="1809750" y="900113"/>
          <p14:tracePt t="2631" x="1758950" y="925513"/>
          <p14:tracePt t="2642" x="1725613" y="942975"/>
          <p14:tracePt t="2653" x="1682750" y="960438"/>
          <p14:tracePt t="2665" x="1649413" y="993775"/>
          <p14:tracePt t="2676" x="1622425" y="1003300"/>
          <p14:tracePt t="2687" x="1614488" y="1003300"/>
          <p14:tracePt t="2698" x="1581150" y="1028700"/>
          <p14:tracePt t="2710" x="1546225" y="1036638"/>
          <p14:tracePt t="2721" x="1530350" y="1054100"/>
          <p14:tracePt t="2732" x="1504950" y="1069975"/>
          <p14:tracePt t="2743" x="1495425" y="1079500"/>
          <p14:tracePt t="2755" x="1477963" y="1096963"/>
          <p14:tracePt t="2766" x="1470025" y="1122363"/>
          <p14:tracePt t="2777" x="1452563" y="1138238"/>
          <p14:tracePt t="2788" x="1452563" y="1147763"/>
          <p14:tracePt t="2800" x="1452563" y="1163638"/>
          <p14:tracePt t="2811" x="1452563" y="1173163"/>
          <p14:tracePt t="2833" x="1452563" y="1181100"/>
          <p14:tracePt t="2845" x="1452563" y="1189038"/>
          <p14:tracePt t="2856" x="1452563" y="1198563"/>
          <p14:tracePt t="2886" x="1452563" y="1206500"/>
          <p14:tracePt t="2890" x="1452563" y="1216025"/>
          <p14:tracePt t="2912" x="1452563" y="1231900"/>
          <p14:tracePt t="2923" x="1452563" y="1241425"/>
          <p14:tracePt t="2946" x="1452563" y="1249363"/>
          <p14:tracePt t="2957" x="1452563" y="1257300"/>
          <p14:tracePt t="3023" x="1452563" y="1266825"/>
          <p14:tracePt t="3025" x="1452563" y="1282700"/>
          <p14:tracePt t="3047" x="1452563" y="1292225"/>
          <p14:tracePt t="3058" x="1452563" y="1300163"/>
          <p14:tracePt t="3081" x="1452563" y="1308100"/>
          <p14:tracePt t="3092" x="1452563" y="1333500"/>
          <p14:tracePt t="3103" x="1452563" y="1350963"/>
          <p14:tracePt t="3115" x="1452563" y="1376363"/>
          <p14:tracePt t="3126" x="1444625" y="1385888"/>
          <p14:tracePt t="3137" x="1444625" y="1393825"/>
          <p14:tracePt t="3148" x="1419225" y="1411288"/>
          <p14:tracePt t="3160" x="1411288" y="1419225"/>
          <p14:tracePt t="3182" x="1411288" y="1427163"/>
          <p14:tracePt t="3193" x="1411288" y="1436688"/>
          <p14:tracePt t="3216" x="1401763" y="1452563"/>
          <p14:tracePt t="3227" x="1393825" y="1462088"/>
          <p14:tracePt t="3249" x="1385888" y="1477963"/>
          <p14:tracePt t="3261" x="1376363" y="1487488"/>
          <p14:tracePt t="3272" x="1368425" y="1487488"/>
          <p14:tracePt t="3283" x="1368425" y="1495425"/>
          <p14:tracePt t="3295" x="1360488" y="1504950"/>
          <p14:tracePt t="3316" x="1350963" y="1504950"/>
          <p14:tracePt t="3327" x="1350963" y="1512888"/>
          <p14:tracePt t="3338" x="1343025" y="1512888"/>
          <p14:tracePt t="3339" x="1333500" y="1520825"/>
          <p14:tracePt t="3352" x="1325563" y="1530350"/>
          <p14:tracePt t="3362" x="1308100" y="1538288"/>
          <p14:tracePt t="3373" x="1308100" y="1546225"/>
          <p14:tracePt t="3385" x="1300163" y="1563688"/>
          <p14:tracePt t="3396" x="1282700" y="1606550"/>
          <p14:tracePt t="3407" x="1274763" y="1631950"/>
          <p14:tracePt t="3418" x="1257300" y="1674813"/>
          <p14:tracePt t="3430" x="1257300" y="1716088"/>
          <p14:tracePt t="3441" x="1241425" y="1751013"/>
          <p14:tracePt t="3452" x="1231900" y="1801813"/>
          <p14:tracePt t="3463" x="1223963" y="1827213"/>
          <p14:tracePt t="3475" x="1206500" y="1878013"/>
          <p14:tracePt t="3486" x="1198563" y="1903413"/>
          <p14:tracePt t="3497" x="1189038" y="1928813"/>
          <p14:tracePt t="3508" x="1173163" y="1946275"/>
          <p14:tracePt t="3520" x="1173163" y="1971675"/>
          <p14:tracePt t="3531" x="1155700" y="2014538"/>
          <p14:tracePt t="3542" x="1155700" y="2039938"/>
          <p14:tracePt t="3553" x="1155700" y="2065338"/>
          <p14:tracePt t="3565" x="1155700" y="2090738"/>
          <p14:tracePt t="3576" x="1155700" y="2149475"/>
          <p14:tracePt t="3587" x="1155700" y="2200275"/>
          <p14:tracePt t="3598" x="1147763" y="2260600"/>
          <p14:tracePt t="3610" x="1147763" y="2293938"/>
          <p14:tracePt t="3621" x="1147763" y="2336800"/>
          <p14:tracePt t="3632" x="1147763" y="2413000"/>
          <p14:tracePt t="3643" x="1130300" y="2473325"/>
          <p14:tracePt t="3655" x="1122363" y="2516188"/>
          <p14:tracePt t="3666" x="1112838" y="2549525"/>
          <p14:tracePt t="3677" x="1104900" y="2582863"/>
          <p14:tracePt t="3688" x="1104900" y="2592388"/>
          <p14:tracePt t="3700" x="1096963" y="2643188"/>
          <p14:tracePt t="3711" x="1087438" y="2668588"/>
          <p14:tracePt t="3722" x="1087438" y="2693988"/>
          <p14:tracePt t="3733" x="1079500" y="2727325"/>
          <p14:tracePt t="3745" x="1062038" y="2787650"/>
          <p14:tracePt t="3756" x="1054100" y="2863850"/>
          <p14:tracePt t="3768" x="1054100" y="2932113"/>
          <p14:tracePt t="3778" x="1054100" y="3000375"/>
          <p14:tracePt t="3790" x="1054100" y="3084513"/>
          <p14:tracePt t="3801" x="1062038" y="3178175"/>
          <p14:tracePt t="3812" x="1079500" y="3238500"/>
          <p14:tracePt t="3823" x="1096963" y="3314700"/>
          <p14:tracePt t="3835" x="1122363" y="3382963"/>
          <p14:tracePt t="3846" x="1138238" y="3433763"/>
          <p14:tracePt t="3857" x="1163638" y="3492500"/>
          <p14:tracePt t="3869" x="1173163" y="3543300"/>
          <p14:tracePt t="3880" x="1181100" y="3578225"/>
          <p14:tracePt t="3891" x="1181100" y="3603625"/>
          <p14:tracePt t="3902" x="1181100" y="3636963"/>
          <p14:tracePt t="3913" x="1181100" y="3671888"/>
          <p14:tracePt t="3925" x="1181100" y="3713163"/>
          <p14:tracePt t="3936" x="1181100" y="3748088"/>
          <p14:tracePt t="3947" x="1173163" y="3773488"/>
          <p14:tracePt t="3958" x="1163638" y="3824288"/>
          <p14:tracePt t="3970" x="1155700" y="3867150"/>
          <p14:tracePt t="3986" x="1147763" y="3900488"/>
          <p14:tracePt t="3992" x="1138238" y="3935413"/>
          <p14:tracePt t="4004" x="1130300" y="3968750"/>
          <p14:tracePt t="4015" x="1122363" y="4002088"/>
          <p14:tracePt t="4026" x="1112838" y="4044950"/>
          <p14:tracePt t="4037" x="1112838" y="4087813"/>
          <p14:tracePt t="4048" x="1104900" y="4138613"/>
          <p14:tracePt t="4060" x="1104900" y="4181475"/>
          <p14:tracePt t="4071" x="1104900" y="4224338"/>
          <p14:tracePt t="4082" x="1104900" y="4265613"/>
          <p14:tracePt t="4093" x="1104900" y="4308475"/>
          <p14:tracePt t="4105" x="1104900" y="4359275"/>
          <p14:tracePt t="4116" x="1104900" y="4410075"/>
          <p14:tracePt t="4127" x="1104900" y="4470400"/>
          <p14:tracePt t="4138" x="1104900" y="4529138"/>
          <p14:tracePt t="4150" x="1104900" y="4589463"/>
          <p14:tracePt t="4161" x="1104900" y="4640263"/>
          <p14:tracePt t="4172" x="1087438" y="4699000"/>
          <p14:tracePt t="4185" x="1079500" y="4759325"/>
          <p14:tracePt t="4195" x="1054100" y="4810125"/>
          <p14:tracePt t="4206" x="1019175" y="4860925"/>
          <p14:tracePt t="4218" x="993775" y="4911725"/>
          <p14:tracePt t="4228" x="960438" y="4962525"/>
          <p14:tracePt t="4240" x="917575" y="5022850"/>
          <p14:tracePt t="4251" x="874713" y="5091113"/>
          <p14:tracePt t="4262" x="833438" y="5149850"/>
          <p14:tracePt t="4273" x="815975" y="5218113"/>
          <p14:tracePt t="4286" x="790575" y="5276850"/>
          <p14:tracePt t="4296" x="773113" y="5337175"/>
          <p14:tracePt t="4307" x="765175" y="5380038"/>
          <p14:tracePt t="4319" x="755650" y="5430838"/>
          <p14:tracePt t="4330" x="747713" y="5464175"/>
          <p14:tracePt t="4341" x="747713" y="5489575"/>
          <p14:tracePt t="4352" x="747713" y="5514975"/>
          <p14:tracePt t="4363" x="747713" y="5532438"/>
          <p14:tracePt t="4375" x="747713" y="5540375"/>
          <p14:tracePt t="4386" x="739775" y="5575300"/>
          <p14:tracePt t="4397" x="739775" y="5591175"/>
          <p14:tracePt t="4408" x="739775" y="5600700"/>
          <p14:tracePt t="4420" x="739775" y="5626100"/>
          <p14:tracePt t="4431" x="739775" y="5634038"/>
          <p14:tracePt t="4453" x="739775" y="5641975"/>
          <p14:tracePt t="4465" x="739775" y="5651500"/>
          <p14:tracePt t="4487" x="747713" y="5651500"/>
          <p14:tracePt t="4499" x="747713" y="5641975"/>
          <p14:tracePt t="4510" x="747713" y="5634038"/>
          <p14:tracePt t="4521" x="747713" y="5626100"/>
          <p14:tracePt t="4532" x="755650" y="5616575"/>
          <p14:tracePt t="4543" x="765175" y="5583238"/>
          <p14:tracePt t="4555" x="790575" y="5532438"/>
          <p14:tracePt t="4566" x="833438" y="5472113"/>
          <p14:tracePt t="4577" x="858838" y="5430838"/>
          <p14:tracePt t="4588" x="917575" y="5353050"/>
          <p14:tracePt t="4600" x="1003300" y="5243513"/>
          <p14:tracePt t="4611" x="1096963" y="5091113"/>
          <p14:tracePt t="4622" x="1206500" y="4868863"/>
          <p14:tracePt t="4634" x="1300163" y="4630738"/>
          <p14:tracePt t="4645" x="1393825" y="4384675"/>
          <p14:tracePt t="4656" x="1487488" y="4171950"/>
          <p14:tracePt t="4667" x="1563688" y="3935413"/>
          <p14:tracePt t="4678" x="1606550" y="3763963"/>
          <p14:tracePt t="4690" x="1639888" y="3619500"/>
          <p14:tracePt t="4701" x="1657350" y="3484563"/>
          <p14:tracePt t="4712" x="1665288" y="3340100"/>
          <p14:tracePt t="4723" x="1665288" y="3211513"/>
          <p14:tracePt t="4735" x="1665288" y="3084513"/>
          <p14:tracePt t="4746" x="1665288" y="2974975"/>
          <p14:tracePt t="4757" x="1665288" y="2863850"/>
          <p14:tracePt t="4768" x="1674813" y="2744788"/>
          <p14:tracePt t="4780" x="1700213" y="2660650"/>
          <p14:tracePt t="4791" x="1733550" y="2566988"/>
          <p14:tracePt t="4802" x="1758950" y="2506663"/>
          <p14:tracePt t="4813" x="1793875" y="2455863"/>
          <p14:tracePt t="4825" x="1801813" y="2447925"/>
          <p14:tracePt t="4836" x="1809750" y="2438400"/>
          <p14:tracePt t="4847" x="1819275" y="2430463"/>
          <p14:tracePt t="4858" x="1827213" y="2422525"/>
          <p14:tracePt t="4884" x="1835150" y="2405063"/>
          <p14:tracePt t="4892" x="1835150" y="2397125"/>
          <p14:tracePt t="4915" x="1844675" y="2379663"/>
          <p14:tracePt t="4926" x="1870075" y="2344738"/>
          <p14:tracePt t="4937" x="1870075" y="2303463"/>
          <p14:tracePt t="4948" x="1885950" y="2252663"/>
          <p14:tracePt t="4960" x="1903413" y="2192338"/>
          <p14:tracePt t="4971" x="1911350" y="2133600"/>
          <p14:tracePt t="4982" x="1928813" y="2073275"/>
          <p14:tracePt t="4993" x="1928813" y="2014538"/>
          <p14:tracePt t="5005" x="1928813" y="1954213"/>
          <p14:tracePt t="5017" x="1928813" y="1903413"/>
          <p14:tracePt t="5027" x="1928813" y="1870075"/>
          <p14:tracePt t="5038" x="1928813" y="1835150"/>
          <p14:tracePt t="5050" x="1928813" y="1827213"/>
          <p14:tracePt t="5061" x="1928813" y="1793875"/>
          <p14:tracePt t="5072" x="1928813" y="1766888"/>
          <p14:tracePt t="5084" x="1911350" y="1733550"/>
          <p14:tracePt t="5095" x="1860550" y="1690688"/>
          <p14:tracePt t="5106" x="1835150" y="1674813"/>
          <p14:tracePt t="5128" x="1801813" y="1639888"/>
          <p14:tracePt t="5140" x="1766888" y="1631950"/>
          <p14:tracePt t="5151" x="1716088" y="1606550"/>
          <p14:tracePt t="5162" x="1690688" y="1581150"/>
          <p14:tracePt t="5173" x="1665288" y="1555750"/>
          <p14:tracePt t="5185" x="1631950" y="1512888"/>
          <p14:tracePt t="5196" x="1581150" y="1477963"/>
          <p14:tracePt t="5207" x="1546225" y="1444625"/>
          <p14:tracePt t="5219" x="1495425" y="1419225"/>
          <p14:tracePt t="5230" x="1444625" y="1401763"/>
          <p14:tracePt t="5241" x="1411288" y="1393825"/>
          <p14:tracePt t="5252" x="1393825" y="1385888"/>
          <p14:tracePt t="5263" x="1368425" y="1376363"/>
          <p14:tracePt t="5275" x="1350963" y="1376363"/>
          <p14:tracePt t="5286" x="1325563" y="1376363"/>
          <p14:tracePt t="5297" x="1274763" y="1368425"/>
          <p14:tracePt t="5308" x="1241425" y="1333500"/>
          <p14:tracePt t="5320" x="1223963" y="1325563"/>
          <p14:tracePt t="5331" x="1189038" y="1300163"/>
          <p14:tracePt t="5342" x="1163638" y="1282700"/>
          <p14:tracePt t="5442" x="1155700" y="1282700"/>
          <p14:tracePt t="5578" x="1155700" y="1292225"/>
          <p14:tracePt t="5589" x="1163638" y="1300163"/>
          <p14:tracePt t="5601" x="1173163" y="1300163"/>
          <p14:tracePt t="5612" x="1173163" y="1317625"/>
          <p14:tracePt t="5623" x="1189038" y="1333500"/>
          <p14:tracePt t="5635" x="1216025" y="1360488"/>
          <p14:tracePt t="5646" x="1241425" y="1368425"/>
          <p14:tracePt t="5657" x="1292225" y="1393825"/>
          <p14:tracePt t="5668" x="1343025" y="1401763"/>
          <p14:tracePt t="5680" x="1376363" y="1401763"/>
          <p14:tracePt t="5691" x="1427163" y="1401763"/>
          <p14:tracePt t="5702" x="1452563" y="1401763"/>
          <p14:tracePt t="5713" x="1477963" y="1401763"/>
          <p14:tracePt t="5725" x="1520825" y="1401763"/>
          <p14:tracePt t="5736" x="1563688" y="1401763"/>
          <p14:tracePt t="5747" x="1614488" y="1401763"/>
          <p14:tracePt t="5758" x="1682750" y="1401763"/>
          <p14:tracePt t="5770" x="1766888" y="1411288"/>
          <p14:tracePt t="5781" x="1870075" y="1419225"/>
          <p14:tracePt t="5792" x="1971675" y="1436688"/>
          <p14:tracePt t="5803" x="2073275" y="1452563"/>
          <p14:tracePt t="5814" x="2159000" y="1470025"/>
          <p14:tracePt t="5826" x="2235200" y="1477963"/>
          <p14:tracePt t="5837" x="2293938" y="1487488"/>
          <p14:tracePt t="5860" x="2336800" y="1495425"/>
          <p14:tracePt t="5871" x="2379663" y="1495425"/>
          <p14:tracePt t="5884" x="2438400" y="1495425"/>
          <p14:tracePt t="5893" x="2541588" y="1495425"/>
          <p14:tracePt t="5905" x="2625725" y="1495425"/>
          <p14:tracePt t="5916" x="2711450" y="1495425"/>
          <p14:tracePt t="5927" x="2778125" y="1487488"/>
          <p14:tracePt t="5938" x="2838450" y="1487488"/>
          <p14:tracePt t="5950" x="2897188" y="1487488"/>
          <p14:tracePt t="5961" x="2965450" y="1487488"/>
          <p14:tracePt t="5972" x="3041650" y="1487488"/>
          <p14:tracePt t="5983" x="3109913" y="1487488"/>
          <p14:tracePt t="5995" x="3186113" y="1487488"/>
          <p14:tracePt t="6006" x="3271838" y="1487488"/>
          <p14:tracePt t="6017" x="3365500" y="1487488"/>
          <p14:tracePt t="6028" x="3449638" y="1487488"/>
          <p14:tracePt t="6040" x="3527425" y="1487488"/>
          <p14:tracePt t="6051" x="3611563" y="1487488"/>
          <p14:tracePt t="6073" x="3679825" y="1487488"/>
          <p14:tracePt t="6085" x="3738563" y="1487488"/>
          <p14:tracePt t="6096" x="3790950" y="1495425"/>
          <p14:tracePt t="6107" x="3841750" y="1495425"/>
          <p14:tracePt t="6118" x="3900488" y="1495425"/>
          <p14:tracePt t="6130" x="3960813" y="1495425"/>
          <p14:tracePt t="6141" x="4019550" y="1504950"/>
          <p14:tracePt t="6152" x="4062413" y="1512888"/>
          <p14:tracePt t="6175" x="4113213" y="1512888"/>
          <p14:tracePt t="6186" x="4156075" y="1520825"/>
          <p14:tracePt t="6197" x="4197350" y="1530350"/>
          <p14:tracePt t="6208" x="4265613" y="1555750"/>
          <p14:tracePt t="6220" x="4325938" y="1563688"/>
          <p14:tracePt t="6231" x="4384675" y="1571625"/>
          <p14:tracePt t="6242" x="4427538" y="1571625"/>
          <p14:tracePt t="6253" x="4460875" y="1571625"/>
          <p14:tracePt t="6265" x="4470400" y="1571625"/>
          <p14:tracePt t="6276" x="4478338" y="1571625"/>
          <p14:tracePt t="6668" x="4486275" y="1571625"/>
          <p14:tracePt t="6758" x="4486275" y="1581150"/>
          <p14:tracePt t="6781" x="4486275" y="1589088"/>
          <p14:tracePt t="6782" x="4486275" y="1597025"/>
          <p14:tracePt t="6793" x="4486275" y="1606550"/>
          <p14:tracePt t="6805" x="4486275" y="1614488"/>
          <p14:tracePt t="6816" x="4486275" y="1622425"/>
          <p14:tracePt t="6827" x="4486275" y="1631950"/>
          <p14:tracePt t="6838" x="4495800" y="1657350"/>
          <p14:tracePt t="6850" x="4495800" y="1690688"/>
          <p14:tracePt t="6861" x="4495800" y="1741488"/>
          <p14:tracePt t="6872" x="4495800" y="1801813"/>
          <p14:tracePt t="6883" x="4495800" y="1844675"/>
          <p14:tracePt t="6900" x="4495800" y="1903413"/>
          <p14:tracePt t="6906" x="4495800" y="1963738"/>
          <p14:tracePt t="6917" x="4486275" y="2022475"/>
          <p14:tracePt t="6928" x="4452938" y="2073275"/>
          <p14:tracePt t="6940" x="4435475" y="2090738"/>
          <p14:tracePt t="6951" x="4427538" y="2116138"/>
          <p14:tracePt t="6962" x="4410075" y="2141538"/>
          <p14:tracePt t="6973" x="4384675" y="2159000"/>
          <p14:tracePt t="6985" x="4341813" y="2174875"/>
          <p14:tracePt t="6996" x="4275138" y="2192338"/>
          <p14:tracePt t="7007" x="4257675" y="2200275"/>
          <p14:tracePt t="7018" x="4206875" y="2227263"/>
          <p14:tracePt t="7029" x="4146550" y="2243138"/>
          <p14:tracePt t="7041" x="4070350" y="2260600"/>
          <p14:tracePt t="7052" x="3994150" y="2293938"/>
          <p14:tracePt t="7063" x="3925888" y="2319338"/>
          <p14:tracePt t="7075" x="3849688" y="2336800"/>
          <p14:tracePt t="7086" x="3790950" y="2344738"/>
          <p14:tracePt t="7097" x="3738563" y="2362200"/>
          <p14:tracePt t="7120" x="3697288" y="2371725"/>
          <p14:tracePt t="7132" x="3654425" y="2379663"/>
          <p14:tracePt t="7142" x="3603625" y="2387600"/>
          <p14:tracePt t="7153" x="3492500" y="2387600"/>
          <p14:tracePt t="7165" x="3408363" y="2397125"/>
          <p14:tracePt t="7176" x="3314700" y="2405063"/>
          <p14:tracePt t="7187" x="3228975" y="2405063"/>
          <p14:tracePt t="7198" x="3160713" y="2422525"/>
          <p14:tracePt t="7210" x="3119438" y="2422525"/>
          <p14:tracePt t="7221" x="3101975" y="2422525"/>
          <p14:tracePt t="7232" x="3076575" y="2422525"/>
          <p14:tracePt t="7243" x="3051175" y="2422525"/>
          <p14:tracePt t="7255" x="3000375" y="2413000"/>
          <p14:tracePt t="7266" x="2949575" y="2387600"/>
          <p14:tracePt t="7277" x="2906713" y="2387600"/>
          <p14:tracePt t="7288" x="2889250" y="2387600"/>
          <p14:tracePt t="7300" x="2855913" y="2387600"/>
          <p14:tracePt t="7311" x="2830513" y="2387600"/>
          <p14:tracePt t="7322" x="2813050" y="2387600"/>
          <p14:tracePt t="7333" x="2778125" y="2387600"/>
          <p14:tracePt t="7345" x="2744788" y="2387600"/>
          <p14:tracePt t="7356" x="2727325" y="2387600"/>
          <p14:tracePt t="7367" x="2701925" y="2387600"/>
          <p14:tracePt t="7378" x="2660650" y="2387600"/>
          <p14:tracePt t="7390" x="2625725" y="2387600"/>
          <p14:tracePt t="7401" x="2574925" y="2387600"/>
          <p14:tracePt t="7412" x="2549525" y="2387600"/>
          <p14:tracePt t="7423" x="2516188" y="2387600"/>
          <p14:tracePt t="7435" x="2498725" y="2387600"/>
          <p14:tracePt t="7446" x="2473325" y="2371725"/>
          <p14:tracePt t="7457" x="2447925" y="2371725"/>
          <p14:tracePt t="7468" x="2422525" y="2371725"/>
          <p14:tracePt t="7480" x="2413000" y="2371725"/>
          <p14:tracePt t="7491" x="2405063" y="2371725"/>
          <p14:tracePt t="7502" x="2397125" y="2371725"/>
          <p14:tracePt t="7525" x="2387600" y="2371725"/>
          <p14:tracePt t="7546" x="2379663" y="2362200"/>
          <p14:tracePt t="7568" x="2379663" y="2354263"/>
          <p14:tracePt t="7580" x="2371725" y="2354263"/>
          <p14:tracePt t="7771" x="2362200" y="2354263"/>
          <p14:tracePt t="7940" x="2371725" y="2354263"/>
          <p14:tracePt t="8300" x="2379663" y="2362200"/>
          <p14:tracePt t="8401" x="2387600" y="2362200"/>
          <p14:tracePt t="8402" x="2397125" y="2379663"/>
          <p14:tracePt t="8414" x="2397125" y="2387600"/>
          <p14:tracePt t="8425" x="2405063" y="2387600"/>
          <p14:tracePt t="8436" x="2405063" y="2397125"/>
          <p14:tracePt t="8447" x="2430463" y="2422525"/>
          <p14:tracePt t="8458" x="2481263" y="2455863"/>
          <p14:tracePt t="8470" x="2524125" y="2489200"/>
          <p14:tracePt t="8481" x="2574925" y="2506663"/>
          <p14:tracePt t="8492" x="2643188" y="2549525"/>
          <p14:tracePt t="8503" x="2686050" y="2582863"/>
          <p14:tracePt t="8515" x="2727325" y="2600325"/>
          <p14:tracePt t="8526" x="2770188" y="2625725"/>
          <p14:tracePt t="8537" x="2795588" y="2643188"/>
          <p14:tracePt t="8549" x="2813050" y="2660650"/>
          <p14:tracePt t="8560" x="2846388" y="2686050"/>
          <p14:tracePt t="8571" x="2863850" y="2693988"/>
          <p14:tracePt t="8582" x="2881313" y="2701925"/>
          <p14:tracePt t="8593" x="2932113" y="2719388"/>
          <p14:tracePt t="8605" x="2949575" y="2727325"/>
          <p14:tracePt t="8616" x="2990850" y="2744788"/>
          <p14:tracePt t="8627" x="3008313" y="2762250"/>
          <p14:tracePt t="8638" x="3033713" y="2778125"/>
          <p14:tracePt t="8650" x="3059113" y="2813050"/>
          <p14:tracePt t="8661" x="3094038" y="2838450"/>
          <p14:tracePt t="8672" x="3119438" y="2863850"/>
          <p14:tracePt t="8683" x="3152775" y="2889250"/>
          <p14:tracePt t="8695" x="3203575" y="2897188"/>
          <p14:tracePt t="8706" x="3263900" y="2922588"/>
          <p14:tracePt t="8717" x="3322638" y="2940050"/>
          <p14:tracePt t="8728" x="3382963" y="2949575"/>
          <p14:tracePt t="8740" x="3441700" y="2957513"/>
          <p14:tracePt t="8751" x="3475038" y="2965450"/>
          <p14:tracePt t="8762" x="3492500" y="2982913"/>
          <p14:tracePt t="8773" x="3517900" y="2990850"/>
          <p14:tracePt t="8785" x="3517900" y="3000375"/>
          <p14:tracePt t="8796" x="3527425" y="3000375"/>
          <p14:tracePt t="8807" x="3543300" y="3000375"/>
          <p14:tracePt t="8818" x="3552825" y="3016250"/>
          <p14:tracePt t="8831" x="3578225" y="3033713"/>
          <p14:tracePt t="8841" x="3619500" y="3059113"/>
          <p14:tracePt t="8853" x="3636963" y="3076575"/>
          <p14:tracePt t="8864" x="3687763" y="3094038"/>
          <p14:tracePt t="8875" x="3687763" y="3101975"/>
          <p14:tracePt t="8886" x="3697288" y="3101975"/>
          <p14:tracePt t="8963" x="3705225" y="3109913"/>
          <p14:tracePt t="8975" x="3705225" y="3119438"/>
          <p14:tracePt t="8976" x="3705225" y="3127375"/>
          <p14:tracePt t="8987" x="3705225" y="3135313"/>
          <p14:tracePt t="9010" x="3705225" y="3144838"/>
          <p14:tracePt t="9021" x="3705225" y="3152775"/>
          <p14:tracePt t="9032" x="3687763" y="3170238"/>
          <p14:tracePt t="9043" x="3679825" y="3186113"/>
          <p14:tracePt t="9055" x="3662363" y="3211513"/>
          <p14:tracePt t="9066" x="3654425" y="3211513"/>
          <p14:tracePt t="9077" x="3646488" y="3228975"/>
          <p14:tracePt t="9088" x="3636963" y="3246438"/>
          <p14:tracePt t="9100" x="3629025" y="3263900"/>
          <p14:tracePt t="9111" x="3619500" y="3263900"/>
          <p14:tracePt t="9122" x="3611563" y="3271838"/>
          <p14:tracePt t="9133" x="3611563" y="3279775"/>
          <p14:tracePt t="9145" x="3603625" y="3279775"/>
          <p14:tracePt t="9156" x="3594100" y="3279775"/>
          <p14:tracePt t="9168" x="3586163" y="3279775"/>
          <p14:tracePt t="9178" x="3578225" y="3279775"/>
          <p14:tracePt t="9190" x="3568700" y="3279775"/>
          <p14:tracePt t="9201" x="3560763" y="3279775"/>
          <p14:tracePt t="9223" x="3552825" y="3279775"/>
          <p14:tracePt t="9235" x="3543300" y="3279775"/>
          <p14:tracePt t="9267" x="3535363" y="3279775"/>
          <p14:tracePt t="9301" x="3527425" y="3279775"/>
          <p14:tracePt t="9312" x="3517900" y="3279775"/>
          <p14:tracePt t="9325" x="3509963" y="3279775"/>
          <p14:tracePt t="9336" x="3502025" y="3279775"/>
          <p14:tracePt t="9358" x="3492500" y="3271838"/>
          <p14:tracePt t="9370" x="3484563" y="3271838"/>
          <p14:tracePt t="9402" x="3475038" y="3263900"/>
          <p14:tracePt t="9436" x="3475038" y="3254375"/>
          <p14:tracePt t="9447" x="3475038" y="3238500"/>
          <p14:tracePt t="9449" x="3475038" y="3228975"/>
          <p14:tracePt t="9460" x="3475038" y="3221038"/>
          <p14:tracePt t="9471" x="3475038" y="3211513"/>
          <p14:tracePt t="9482" x="3484563" y="3211513"/>
          <p14:tracePt t="9493" x="3492500" y="3203575"/>
          <p14:tracePt t="9505" x="3492500" y="3186113"/>
          <p14:tracePt t="9516" x="3509963" y="3178175"/>
          <p14:tracePt t="9527" x="3517900" y="3170238"/>
          <p14:tracePt t="9539" x="3535363" y="3144838"/>
          <p14:tracePt t="9561" x="3535363" y="3127375"/>
          <p14:tracePt t="9582" x="3543300" y="3127375"/>
          <p14:tracePt t="9605" x="3552825" y="3127375"/>
          <p14:tracePt t="9650" x="3552825" y="3119438"/>
          <p14:tracePt t="9819" x="3543300" y="3119438"/>
          <p14:tracePt t="9842" x="3535363" y="3119438"/>
          <p14:tracePt t="9853" x="3527425" y="3119438"/>
          <p14:tracePt t="9886" x="3517900" y="3119438"/>
          <p14:tracePt t="10258" x="3517900" y="3127375"/>
          <p14:tracePt t="10280" x="3517900" y="3135313"/>
          <p14:tracePt t="10651" x="3509963" y="3135313"/>
          <p14:tracePt t="10820" x="3502025" y="3135313"/>
          <p14:tracePt t="10932" x="3492500" y="3135313"/>
          <p14:tracePt t="10955" x="3475038" y="3135313"/>
          <p14:tracePt t="10988" x="3467100" y="3135313"/>
          <p14:tracePt t="10990" x="3459163" y="3135313"/>
          <p14:tracePt t="11033" x="3449638" y="3135313"/>
          <p14:tracePt t="11045" x="3441700" y="3135313"/>
          <p14:tracePt t="11045" x="3433763" y="3135313"/>
          <p14:tracePt t="11731" x="3441700" y="3135313"/>
          <p14:tracePt t="11754" x="3441700" y="3127375"/>
          <p14:tracePt t="11889" x="3441700" y="3119438"/>
          <p14:tracePt t="12136" x="3449638" y="3119438"/>
          <p14:tracePt t="12159" x="3459163" y="3119438"/>
          <p14:tracePt t="12160" x="3467100" y="3119438"/>
          <p14:tracePt t="12171" x="3475038" y="3127375"/>
          <p14:tracePt t="12182" x="3484563" y="3127375"/>
          <p14:tracePt t="12194" x="3492500" y="3127375"/>
          <p14:tracePt t="12205" x="3527425" y="3127375"/>
          <p14:tracePt t="12216" x="3552825" y="3127375"/>
          <p14:tracePt t="12228" x="3603625" y="3127375"/>
          <p14:tracePt t="12238" x="3671888" y="3127375"/>
          <p14:tracePt t="12250" x="3748088" y="3127375"/>
          <p14:tracePt t="12261" x="3790950" y="3127375"/>
          <p14:tracePt t="12272" x="3806825" y="3127375"/>
          <p14:tracePt t="12294" x="3816350" y="3127375"/>
          <p14:tracePt t="12306" x="3824288" y="3127375"/>
          <p14:tracePt t="12328" x="3832225" y="3127375"/>
          <p14:tracePt t="12340" x="3849688" y="3135313"/>
          <p14:tracePt t="12351" x="3867150" y="3135313"/>
          <p14:tracePt t="12362" x="3875088" y="3135313"/>
          <p14:tracePt t="12418" x="3857625" y="3135313"/>
          <p14:tracePt t="12430" x="3849688" y="3135313"/>
          <p14:tracePt t="12441" x="3841750" y="3135313"/>
          <p14:tracePt t="12452" x="3832225" y="3135313"/>
          <p14:tracePt t="12463" x="3806825" y="3135313"/>
          <p14:tracePt t="12475" x="3763963" y="3135313"/>
          <p14:tracePt t="12486" x="3738563" y="3127375"/>
          <p14:tracePt t="12497" x="3687763" y="3109913"/>
          <p14:tracePt t="12508" x="3646488" y="3084513"/>
          <p14:tracePt t="12520" x="3568700" y="3041650"/>
          <p14:tracePt t="12531" x="3484563" y="2982913"/>
          <p14:tracePt t="12542" x="3408363" y="2932113"/>
          <p14:tracePt t="12553" x="3348038" y="2889250"/>
          <p14:tracePt t="12565" x="3297238" y="2846388"/>
          <p14:tracePt t="12578" x="3246438" y="2813050"/>
          <p14:tracePt t="12587" x="3211513" y="2787650"/>
          <p14:tracePt t="12598" x="3203575" y="2778125"/>
          <p14:tracePt t="12610" x="3195638" y="2770188"/>
          <p14:tracePt t="12621" x="3186113" y="2762250"/>
          <p14:tracePt t="12632" x="3186113" y="2752725"/>
          <p14:tracePt t="12644" x="3178175" y="2752725"/>
          <p14:tracePt t="12655" x="3152775" y="2744788"/>
          <p14:tracePt t="12666" x="3135313" y="2744788"/>
          <p14:tracePt t="12677" x="3094038" y="2736850"/>
          <p14:tracePt t="12688" x="3084513" y="2736850"/>
          <p14:tracePt t="12700" x="3059113" y="2719388"/>
          <p14:tracePt t="12711" x="3059113" y="2711450"/>
          <p14:tracePt t="12733" x="3051175" y="2701925"/>
          <p14:tracePt t="12745" x="3033713" y="2693988"/>
          <p14:tracePt t="12756" x="3016250" y="2668588"/>
          <p14:tracePt t="12767" x="3000375" y="2643188"/>
          <p14:tracePt t="12779" x="2957513" y="2617788"/>
          <p14:tracePt t="12790" x="2922588" y="2592388"/>
          <p14:tracePt t="12801" x="2871788" y="2549525"/>
          <p14:tracePt t="12812" x="2820988" y="2516188"/>
          <p14:tracePt t="12823" x="2813050" y="2516188"/>
          <p14:tracePt t="12846" x="2805113" y="2516188"/>
          <p14:tracePt t="12857" x="2795588" y="2516188"/>
          <p14:tracePt t="12868" x="2795588" y="2506663"/>
          <p14:tracePt t="12880" x="2778125" y="2506663"/>
          <p14:tracePt t="12895" x="2752725" y="2498725"/>
          <p14:tracePt t="12902" x="2719388" y="2489200"/>
          <p14:tracePt t="12913" x="2701925" y="2489200"/>
          <p14:tracePt t="12924" x="2676525" y="2481263"/>
          <p14:tracePt t="12936" x="2660650" y="2473325"/>
          <p14:tracePt t="12947" x="2651125" y="2463800"/>
          <p14:tracePt t="12958" x="2643188" y="2463800"/>
          <p14:tracePt t="12970" x="2643188" y="2455863"/>
          <p14:tracePt t="12981" x="2633663" y="2447925"/>
          <p14:tracePt t="12992" x="2625725" y="2447925"/>
          <p14:tracePt t="13003" x="2617788" y="2438400"/>
          <p14:tracePt t="13015" x="2608263" y="2430463"/>
          <p14:tracePt t="13027" x="2600325" y="2422525"/>
          <p14:tracePt t="13037" x="2600325" y="2413000"/>
          <p14:tracePt t="13048" x="2592388" y="2405063"/>
          <p14:tracePt t="13060" x="2582863" y="2397125"/>
          <p14:tracePt t="13082" x="2574925" y="2371725"/>
          <p14:tracePt t="13093" x="2566988" y="2344738"/>
          <p14:tracePt t="13105" x="2566988" y="2319338"/>
          <p14:tracePt t="13116" x="2566988" y="2278063"/>
          <p14:tracePt t="13127" x="2566988" y="2243138"/>
          <p14:tracePt t="13138" x="2566988" y="2217738"/>
          <p14:tracePt t="13150" x="2557463" y="2184400"/>
          <p14:tracePt t="13161" x="2549525" y="2141538"/>
          <p14:tracePt t="13172" x="2541588" y="2116138"/>
          <p14:tracePt t="13183" x="2532063" y="2108200"/>
          <p14:tracePt t="13195" x="2524125" y="2090738"/>
          <p14:tracePt t="13206" x="2516188" y="2082800"/>
          <p14:tracePt t="13250" x="2516188" y="2090738"/>
          <p14:tracePt t="13262" x="2498725" y="2098675"/>
          <p14:tracePt t="13273" x="2489200" y="2108200"/>
          <p14:tracePt t="13317" x="2489200" y="2116138"/>
          <p14:tracePt t="13328" x="2498725" y="2116138"/>
          <p14:tracePt t="13341" x="2506663" y="2116138"/>
          <p14:tracePt t="13352" x="2524125" y="2116138"/>
          <p14:tracePt t="13363" x="2532063" y="2116138"/>
          <p14:tracePt t="13375" x="2574925" y="2116138"/>
          <p14:tracePt t="13386" x="2617788" y="2116138"/>
          <p14:tracePt t="13397" x="2719388" y="2116138"/>
          <p14:tracePt t="13408" x="2846388" y="2116138"/>
          <p14:tracePt t="13420" x="2990850" y="2116138"/>
          <p14:tracePt t="13431" x="3101975" y="2116138"/>
          <p14:tracePt t="13443" x="3170238" y="2116138"/>
          <p14:tracePt t="13475" x="3178175" y="2116138"/>
          <p14:tracePt t="13476" x="3186113" y="2116138"/>
          <p14:tracePt t="13498" x="3203575" y="2116138"/>
          <p14:tracePt t="13510" x="3211513" y="2116138"/>
          <p14:tracePt t="13521" x="3228975" y="2116138"/>
          <p14:tracePt t="13532" x="3254375" y="2116138"/>
          <p14:tracePt t="13543" x="3279775" y="2116138"/>
          <p14:tracePt t="13555" x="3322638" y="2116138"/>
          <p14:tracePt t="13566" x="3382963" y="2116138"/>
          <p14:tracePt t="13577" x="3424238" y="2116138"/>
          <p14:tracePt t="13588" x="3475038" y="2116138"/>
          <p14:tracePt t="13600" x="3502025" y="2116138"/>
          <p14:tracePt t="13611" x="3535363" y="2108200"/>
          <p14:tracePt t="13622" x="3552825" y="2108200"/>
          <p14:tracePt t="13633" x="3568700" y="2108200"/>
          <p14:tracePt t="13645" x="3603625" y="2108200"/>
          <p14:tracePt t="13656" x="3629025" y="2108200"/>
          <p14:tracePt t="13667" x="3654425" y="2108200"/>
          <p14:tracePt t="13678" x="3722688" y="2108200"/>
          <p14:tracePt t="13689" x="3798888" y="2108200"/>
          <p14:tracePt t="13701" x="3867150" y="2108200"/>
          <p14:tracePt t="13712" x="3925888" y="2108200"/>
          <p14:tracePt t="13723" x="3986213" y="2108200"/>
          <p14:tracePt t="13756" x="3994150" y="2108200"/>
          <p14:tracePt t="13757" x="4002088" y="2108200"/>
          <p14:tracePt t="13779" x="4011613" y="2108200"/>
          <p14:tracePt t="13791" x="4019550" y="2108200"/>
          <p14:tracePt t="13802" x="4037013" y="2108200"/>
          <p14:tracePt t="13813" x="4070350" y="2108200"/>
          <p14:tracePt t="13825" x="4121150" y="2108200"/>
          <p14:tracePt t="13836" x="4146550" y="2108200"/>
          <p14:tracePt t="13847" x="4171950" y="2108200"/>
          <p14:tracePt t="13860" x="4197350" y="2108200"/>
          <p14:tracePt t="13893" x="4206875" y="2108200"/>
          <p14:tracePt t="13903" x="4206875" y="2116138"/>
          <p14:tracePt t="13915" x="4206875" y="2124075"/>
          <p14:tracePt t="13926" x="4214813" y="2133600"/>
          <p14:tracePt t="13939" x="4214813" y="2141538"/>
          <p14:tracePt t="13948" x="4224338" y="2149475"/>
          <p14:tracePt t="13960" x="4224338" y="2166938"/>
          <p14:tracePt t="13971" x="4224338" y="2174875"/>
          <p14:tracePt t="13982" x="4224338" y="2184400"/>
          <p14:tracePt t="13993" x="4240213" y="2217738"/>
          <p14:tracePt t="14005" x="4240213" y="2227263"/>
          <p14:tracePt t="14016" x="4240213" y="2235200"/>
          <p14:tracePt t="14027" x="4249738" y="2252663"/>
          <p14:tracePt t="14038" x="4265613" y="2268538"/>
          <p14:tracePt t="14050" x="4265613" y="2278063"/>
          <p14:tracePt t="14072" x="4265613" y="2286000"/>
          <p14:tracePt t="14083" x="4265613" y="2293938"/>
          <p14:tracePt t="14095" x="4265613" y="2303463"/>
          <p14:tracePt t="14106" x="4257675" y="2303463"/>
          <p14:tracePt t="14117" x="4249738" y="2303463"/>
          <p14:tracePt t="14128" x="4240213" y="2311400"/>
          <p14:tracePt t="14139" x="4232275" y="2319338"/>
          <p14:tracePt t="14151" x="4214813" y="2328863"/>
          <p14:tracePt t="14162" x="4206875" y="2328863"/>
          <p14:tracePt t="14173" x="4189413" y="2328863"/>
          <p14:tracePt t="14185" x="4171950" y="2328863"/>
          <p14:tracePt t="14196" x="4164013" y="2328863"/>
          <p14:tracePt t="14207" x="4146550" y="2328863"/>
          <p14:tracePt t="14218" x="4130675" y="2336800"/>
          <p14:tracePt t="14230" x="4121150" y="2344738"/>
          <p14:tracePt t="14241" x="4095750" y="2344738"/>
          <p14:tracePt t="14252" x="4062413" y="2354263"/>
          <p14:tracePt t="14263" x="4019550" y="2371725"/>
          <p14:tracePt t="14275" x="3968750" y="2371725"/>
          <p14:tracePt t="14286" x="3908425" y="2387600"/>
          <p14:tracePt t="14297" x="3867150" y="2387600"/>
          <p14:tracePt t="14309" x="3841750" y="2387600"/>
          <p14:tracePt t="14320" x="3816350" y="2387600"/>
          <p14:tracePt t="14331" x="3773488" y="2387600"/>
          <p14:tracePt t="14342" x="3713163" y="2387600"/>
          <p14:tracePt t="14353" x="3671888" y="2387600"/>
          <p14:tracePt t="14365" x="3611563" y="2387600"/>
          <p14:tracePt t="14376" x="3578225" y="2387600"/>
          <p14:tracePt t="14387" x="3527425" y="2387600"/>
          <p14:tracePt t="14398" x="3441700" y="2387600"/>
          <p14:tracePt t="14410" x="3373438" y="2387600"/>
          <p14:tracePt t="14421" x="3297238" y="2387600"/>
          <p14:tracePt t="14432" x="3254375" y="2387600"/>
          <p14:tracePt t="14443" x="3238500" y="2387600"/>
          <p14:tracePt t="14455" x="3221038" y="2387600"/>
          <p14:tracePt t="14466" x="3203575" y="2387600"/>
          <p14:tracePt t="14477" x="3195638" y="2387600"/>
          <p14:tracePt t="14488" x="3178175" y="2387600"/>
          <p14:tracePt t="14500" x="3144838" y="2387600"/>
          <p14:tracePt t="14511" x="3135313" y="2387600"/>
          <p14:tracePt t="14522" x="3127375" y="2387600"/>
          <p14:tracePt t="14566" x="3119438" y="2387600"/>
          <p14:tracePt t="14578" x="3109913" y="2397125"/>
          <p14:tracePt t="14590" x="3101975" y="2405063"/>
          <p14:tracePt t="14601" x="3094038" y="2413000"/>
          <p14:tracePt t="14623" x="3084513" y="2413000"/>
          <p14:tracePt t="14635" x="3076575" y="2422525"/>
          <p14:tracePt t="14646" x="3067050" y="2430463"/>
          <p14:tracePt t="14668" x="3051175" y="2430463"/>
          <p14:tracePt t="14691" x="3041650" y="2430463"/>
          <p14:tracePt t="14702" x="3033713" y="2430463"/>
          <p14:tracePt t="14713" x="3025775" y="2430463"/>
          <p14:tracePt t="14948" x="3016250" y="2430463"/>
          <p14:tracePt t="15197" x="3025775" y="2430463"/>
          <p14:tracePt t="15208" x="3033713" y="2430463"/>
          <p14:tracePt t="15220" x="3041650" y="2430463"/>
          <p14:tracePt t="15231" x="3051175" y="2430463"/>
          <p14:tracePt t="15242" x="3076575" y="2430463"/>
          <p14:tracePt t="15253" x="3109913" y="2430463"/>
          <p14:tracePt t="15265" x="3144838" y="2430463"/>
          <p14:tracePt t="15276" x="3186113" y="2430463"/>
          <p14:tracePt t="15287" x="3238500" y="2430463"/>
          <p14:tracePt t="15298" x="3314700" y="2430463"/>
          <p14:tracePt t="15310" x="3373438" y="2430463"/>
          <p14:tracePt t="15321" x="3441700" y="2430463"/>
          <p14:tracePt t="15332" x="3484563" y="2430463"/>
          <p14:tracePt t="15355" x="3492500" y="2430463"/>
          <p14:tracePt t="15500" x="3502025" y="2430463"/>
          <p14:tracePt t="15837" x="3517900" y="2430463"/>
          <p14:tracePt t="15839" x="3527425" y="2430463"/>
          <p14:tracePt t="15861" x="3535363" y="2422525"/>
          <p14:tracePt t="15872" x="3543300" y="2413000"/>
          <p14:tracePt t="15894" x="3552825" y="2413000"/>
          <p14:tracePt t="15907" x="3568700" y="2405063"/>
          <p14:tracePt t="15950" x="3578225" y="2405063"/>
          <p14:tracePt t="15961" x="3586163" y="2405063"/>
          <p14:tracePt t="16231" x="3586163" y="2387600"/>
          <p14:tracePt t="16265" x="3578225" y="2379663"/>
          <p14:tracePt t="16592" x="3578225" y="2387600"/>
          <p14:tracePt t="16761" x="3586163" y="2387600"/>
          <p14:tracePt t="16772" x="3594100" y="2387600"/>
          <p14:tracePt t="16806" x="3603625" y="2387600"/>
          <p14:tracePt t="16817" x="3611563" y="2387600"/>
          <p14:tracePt t="16828" x="3646488" y="2387600"/>
          <p14:tracePt t="16840" x="3705225" y="2387600"/>
          <p14:tracePt t="16851" x="3756025" y="2387600"/>
          <p14:tracePt t="16862" x="3816350" y="2387600"/>
          <p14:tracePt t="16873" x="3875088" y="2387600"/>
          <p14:tracePt t="16891" x="3917950" y="2387600"/>
          <p14:tracePt t="16896" x="3951288" y="2387600"/>
          <p14:tracePt t="16907" x="3960813" y="2387600"/>
          <p14:tracePt t="16918" x="3968750" y="2387600"/>
          <p14:tracePt t="16930" x="3976688" y="2387600"/>
          <p14:tracePt t="16952" x="3994150" y="2387600"/>
          <p14:tracePt t="16963" x="4027488" y="2387600"/>
          <p14:tracePt t="16975" x="4044950" y="2387600"/>
          <p14:tracePt t="16986" x="4070350" y="2387600"/>
          <p14:tracePt t="16997" x="4095750" y="2387600"/>
          <p14:tracePt t="18110" x="4095750" y="2379663"/>
          <p14:tracePt t="18132" x="4095750" y="2371725"/>
          <p14:tracePt t="18134" x="4095750" y="2354263"/>
          <p14:tracePt t="18156" x="4087813" y="2328863"/>
          <p14:tracePt t="18167" x="4079875" y="2319338"/>
          <p14:tracePt t="18178" x="4052888" y="2311400"/>
          <p14:tracePt t="18190" x="4002088" y="2278063"/>
          <p14:tracePt t="18201" x="3900488" y="2235200"/>
          <p14:tracePt t="18212" x="3748088" y="2184400"/>
          <p14:tracePt t="18223" x="3543300" y="2124075"/>
          <p14:tracePt t="18235" x="3373438" y="2073275"/>
          <p14:tracePt t="18246" x="3238500" y="2039938"/>
          <p14:tracePt t="18257" x="3152775" y="2005013"/>
          <p14:tracePt t="18268" x="3135313" y="2005013"/>
          <p14:tracePt t="18280" x="3119438" y="1997075"/>
          <p14:tracePt t="18291" x="3109913" y="1989138"/>
          <p14:tracePt t="18302" x="3101975" y="1979613"/>
          <p14:tracePt t="18313" x="3094038" y="1979613"/>
          <p14:tracePt t="18336" x="3076575" y="1979613"/>
          <p14:tracePt t="18347" x="3041650" y="1971675"/>
          <p14:tracePt t="18358" x="3016250" y="1971675"/>
          <p14:tracePt t="18370" x="2990850" y="1963738"/>
          <p14:tracePt t="18381" x="2974975" y="1963738"/>
          <p14:tracePt t="18392" x="2957513" y="1963738"/>
          <p14:tracePt t="18403" x="2949575" y="1963738"/>
          <p14:tracePt t="18425" x="2940050" y="1963738"/>
          <p14:tracePt t="18426" x="2932113" y="1963738"/>
          <p14:tracePt t="18437" x="2922588" y="1963738"/>
          <p14:tracePt t="18448" x="2914650" y="1963738"/>
          <p14:tracePt t="18471" x="2897188" y="1963738"/>
          <p14:tracePt t="18482" x="2871788" y="1963738"/>
          <p14:tracePt t="18493" x="2855913" y="1963738"/>
          <p14:tracePt t="18505" x="2830513" y="1954213"/>
          <p14:tracePt t="18627" x="2830513" y="1963738"/>
          <p14:tracePt t="18638" x="2838450" y="1963738"/>
          <p14:tracePt t="18640" x="2846388" y="1971675"/>
          <p14:tracePt t="18651" x="2855913" y="1971675"/>
          <p14:tracePt t="18662" x="2871788" y="1971675"/>
          <p14:tracePt t="18673" x="2881313" y="1971675"/>
          <p14:tracePt t="18685" x="2906713" y="1971675"/>
          <p14:tracePt t="18696" x="2957513" y="1971675"/>
          <p14:tracePt t="18707" x="2990850" y="1971675"/>
          <p14:tracePt t="18718" x="3033713" y="1971675"/>
          <p14:tracePt t="18730" x="3094038" y="1971675"/>
          <p14:tracePt t="18741" x="3135313" y="1971675"/>
          <p14:tracePt t="18752" x="3170238" y="1971675"/>
          <p14:tracePt t="18775" x="3186113" y="1971675"/>
          <p14:tracePt t="18786" x="3203575" y="1971675"/>
          <p14:tracePt t="18808" x="3246438" y="1971675"/>
          <p14:tracePt t="18820" x="3271838" y="1971675"/>
          <p14:tracePt t="18831" x="3305175" y="1971675"/>
          <p14:tracePt t="18842" x="3340100" y="1971675"/>
          <p14:tracePt t="18853" x="3390900" y="1979613"/>
          <p14:tracePt t="18865" x="3449638" y="1997075"/>
          <p14:tracePt t="18876" x="3543300" y="2014538"/>
          <p14:tracePt t="18890" x="3629025" y="2039938"/>
          <p14:tracePt t="18898" x="3730625" y="2073275"/>
          <p14:tracePt t="18910" x="3824288" y="2108200"/>
          <p14:tracePt t="18921" x="3908425" y="2141538"/>
          <p14:tracePt t="18932" x="3925888" y="2159000"/>
          <p14:tracePt t="18943" x="3943350" y="2166938"/>
          <p14:tracePt t="18955" x="3943350" y="2192338"/>
          <p14:tracePt t="18966" x="3943350" y="2200275"/>
          <p14:tracePt t="18988" x="3943350" y="2209800"/>
          <p14:tracePt t="19000" x="3943350" y="2217738"/>
          <p14:tracePt t="19011" x="3943350" y="2227263"/>
          <p14:tracePt t="19022" x="3943350" y="2235200"/>
          <p14:tracePt t="19033" x="3943350" y="2252663"/>
          <p14:tracePt t="19045" x="3917950" y="2278063"/>
          <p14:tracePt t="19056" x="3908425" y="2286000"/>
          <p14:tracePt t="19067" x="3900488" y="2311400"/>
          <p14:tracePt t="19078" x="3883025" y="2319338"/>
          <p14:tracePt t="19090" x="3857625" y="2328863"/>
          <p14:tracePt t="19101" x="3832225" y="2344738"/>
          <p14:tracePt t="19112" x="3832225" y="2354263"/>
          <p14:tracePt t="19437" x="3824288" y="2354263"/>
          <p14:tracePt t="19460" x="3816350" y="2344738"/>
          <p14:tracePt t="19471" x="3806825" y="2344738"/>
          <p14:tracePt t="19482" x="3798888" y="2344738"/>
          <p14:tracePt t="19484" x="3790950" y="2344738"/>
          <p14:tracePt t="19495" x="3781425" y="2344738"/>
          <p14:tracePt t="19517" x="3773488" y="2344738"/>
          <p14:tracePt t="19528" x="3763963" y="2344738"/>
          <p14:tracePt t="19540" x="3713163" y="2336800"/>
          <p14:tracePt t="19551" x="3687763" y="2328863"/>
          <p14:tracePt t="19562" x="3662363" y="2328863"/>
          <p14:tracePt t="19573" x="3619500" y="2319338"/>
          <p14:tracePt t="19584" x="3560763" y="2303463"/>
          <p14:tracePt t="19596" x="3502025" y="2303463"/>
          <p14:tracePt t="19607" x="3433763" y="2303463"/>
          <p14:tracePt t="19618" x="3355975" y="2303463"/>
          <p14:tracePt t="19630" x="3289300" y="2303463"/>
          <p14:tracePt t="19641" x="3211513" y="2293938"/>
          <p14:tracePt t="19652" x="3152775" y="2293938"/>
          <p14:tracePt t="19663" x="3109913" y="2293938"/>
          <p14:tracePt t="19675" x="3067050" y="2293938"/>
          <p14:tracePt t="19686" x="3033713" y="2293938"/>
          <p14:tracePt t="19763" x="3025775" y="2293938"/>
          <p14:tracePt t="19765" x="3016250" y="2293938"/>
          <p14:tracePt t="19776" x="3008313" y="2293938"/>
          <p14:tracePt t="20619" x="3000375" y="2293938"/>
          <p14:tracePt t="20900" x="3000375" y="2303463"/>
          <p14:tracePt t="21327" x="3000375" y="2311400"/>
          <p14:tracePt t="21329" x="3000375" y="2319338"/>
          <p14:tracePt t="21340" x="3000375" y="2328863"/>
          <p14:tracePt t="21351" x="3000375" y="2344738"/>
          <p14:tracePt t="21362" x="3000375" y="2354263"/>
          <p14:tracePt t="21373" x="3000375" y="2379663"/>
          <p14:tracePt t="21385" x="3000375" y="2405063"/>
          <p14:tracePt t="21396" x="3000375" y="2430463"/>
          <p14:tracePt t="21418" x="3000375" y="2413000"/>
          <p14:tracePt t="21430" x="3000375" y="2371725"/>
          <p14:tracePt t="21441" x="2990850" y="2286000"/>
          <p14:tracePt t="21452" x="2990850" y="2174875"/>
          <p14:tracePt t="21463" x="2974975" y="2073275"/>
          <p14:tracePt t="21475" x="2965450" y="1997075"/>
          <p14:tracePt t="21486" x="2965450" y="1946275"/>
          <p14:tracePt t="21531" x="2974975" y="1971675"/>
          <p14:tracePt t="21542" x="2974975" y="1989138"/>
          <p14:tracePt t="21553" x="3000375" y="2030413"/>
          <p14:tracePt t="21565" x="3000375" y="2039938"/>
          <p14:tracePt t="21576" x="3008313" y="2055813"/>
          <p14:tracePt t="21587" x="3025775" y="2098675"/>
          <p14:tracePt t="21598" x="3025775" y="2124075"/>
          <p14:tracePt t="21610" x="3041650" y="2159000"/>
          <p14:tracePt t="21621" x="3041650" y="2174875"/>
          <p14:tracePt t="21698" x="3041650" y="2184400"/>
          <p14:tracePt t="21755" x="3041650" y="2192338"/>
          <p14:tracePt t="21767" x="3041650" y="2209800"/>
          <p14:tracePt t="21778" x="3041650" y="2217738"/>
          <p14:tracePt t="21789" x="3041650" y="2227263"/>
          <p14:tracePt t="21801" x="3041650" y="2235200"/>
          <p14:tracePt t="21812" x="3041650" y="2243138"/>
          <p14:tracePt t="21823" x="3041650" y="2252663"/>
          <p14:tracePt t="21835" x="3033713" y="2278063"/>
          <p14:tracePt t="21846" x="3033713" y="2286000"/>
          <p14:tracePt t="21857" x="3025775" y="2303463"/>
          <p14:tracePt t="21869" x="3025775" y="2311400"/>
          <p14:tracePt t="21880" x="3025775" y="2328863"/>
          <p14:tracePt t="21891" x="3025775" y="2336800"/>
          <p14:tracePt t="21946" x="3016250" y="2344738"/>
          <p14:tracePt t="21969" x="3008313" y="2354263"/>
          <p14:tracePt t="21981" x="3000375" y="2362200"/>
          <p14:tracePt t="21992" x="2990850" y="2371725"/>
          <p14:tracePt t="22902" x="2990850" y="2379663"/>
          <p14:tracePt t="23038" x="2990850" y="2371725"/>
          <p14:tracePt t="23050" x="2990850" y="2354263"/>
          <p14:tracePt t="23072" x="3016250" y="2303463"/>
          <p14:tracePt t="23084" x="3025775" y="2268538"/>
          <p14:tracePt t="23095" x="3067050" y="2174875"/>
          <p14:tracePt t="23106" x="3119438" y="2055813"/>
          <p14:tracePt t="23117" x="3178175" y="1928813"/>
          <p14:tracePt t="23128" x="3254375" y="1793875"/>
          <p14:tracePt t="23140" x="3305175" y="1690688"/>
          <p14:tracePt t="23151" x="3340100" y="1589088"/>
          <p14:tracePt t="23162" x="3365500" y="1495425"/>
          <p14:tracePt t="23173" x="3373438" y="1436688"/>
          <p14:tracePt t="23185" x="3382963" y="1411288"/>
          <p14:tracePt t="23196" x="3382963" y="1401763"/>
          <p14:tracePt t="23207" x="3382963" y="1393825"/>
          <p14:tracePt t="23228" x="3382963" y="1385888"/>
          <p14:tracePt t="23297" x="3382963" y="1376363"/>
          <p14:tracePt t="23308" x="3373438" y="1368425"/>
          <p14:tracePt t="23319" x="3365500" y="1368425"/>
          <p14:tracePt t="23331" x="3365500" y="1360488"/>
          <p14:tracePt t="23342" x="3355975" y="1350963"/>
          <p14:tracePt t="23353" x="3340100" y="1343025"/>
          <p14:tracePt t="23376" x="3330575" y="1333500"/>
          <p14:tracePt t="23387" x="3322638" y="1292225"/>
          <p14:tracePt t="23398" x="3289300" y="1231900"/>
          <p14:tracePt t="23410" x="3279775" y="1198563"/>
          <p14:tracePt t="23421" x="3271838" y="1155700"/>
          <p14:tracePt t="23432" x="3263900" y="1104900"/>
          <p14:tracePt t="23443" x="3254375" y="1069975"/>
          <p14:tracePt t="23488" x="3254375" y="1079500"/>
          <p14:tracePt t="23500" x="3254375" y="1112838"/>
          <p14:tracePt t="23511" x="3254375" y="1122363"/>
          <p14:tracePt t="23522" x="3254375" y="1173163"/>
          <p14:tracePt t="23533" x="3254375" y="1223963"/>
          <p14:tracePt t="23545" x="3246438" y="1249363"/>
          <p14:tracePt t="23556" x="3238500" y="1292225"/>
          <p14:tracePt t="23567" x="3228975" y="1343025"/>
          <p14:tracePt t="23578" x="3211513" y="1350963"/>
          <p14:tracePt t="23590" x="3211513" y="1360488"/>
          <p14:tracePt t="23612" x="3211513" y="1368425"/>
          <p14:tracePt t="23623" x="3211513" y="1376363"/>
          <p14:tracePt t="23646" x="3211513" y="1385888"/>
          <p14:tracePt t="23657" x="3211513" y="1393825"/>
          <p14:tracePt t="23668" x="3211513" y="1411288"/>
          <p14:tracePt t="23680" x="3211513" y="1436688"/>
          <p14:tracePt t="23691" x="3211513" y="1452563"/>
          <p14:tracePt t="23702" x="3211513" y="1487488"/>
          <p14:tracePt t="23713" x="3211513" y="1520825"/>
          <p14:tracePt t="23725" x="3211513" y="1563688"/>
          <p14:tracePt t="23736" x="3211513" y="1589088"/>
          <p14:tracePt t="23747" x="3211513" y="1606550"/>
          <p14:tracePt t="23758" x="3211513" y="1614488"/>
          <p14:tracePt t="23802" x="3211513" y="1622425"/>
          <p14:tracePt t="23892" x="3221038" y="1622425"/>
          <p14:tracePt t="23904" x="3238500" y="1622425"/>
          <p14:tracePt t="23916" x="3246438" y="1622425"/>
          <p14:tracePt t="23938" x="3254375" y="1622425"/>
          <p14:tracePt t="23950" x="3263900" y="1622425"/>
          <p14:tracePt t="23972" x="3279775" y="1622425"/>
          <p14:tracePt t="23983" x="3322638" y="1622425"/>
          <p14:tracePt t="23995" x="3355975" y="1614488"/>
          <p14:tracePt t="24006" x="3408363" y="1606550"/>
          <p14:tracePt t="24017" x="3424238" y="1597025"/>
          <p14:tracePt t="24028" x="3475038" y="1581150"/>
          <p14:tracePt t="24040" x="3492500" y="1581150"/>
          <p14:tracePt t="24051" x="3509963" y="1581150"/>
          <p14:tracePt t="24062" x="3517900" y="1571625"/>
          <p14:tracePt t="24073" x="3527425" y="1571625"/>
          <p14:tracePt t="24085" x="3543300" y="1571625"/>
          <p14:tracePt t="24107" x="3552825" y="1571625"/>
          <p14:tracePt t="24118" x="3568700" y="1571625"/>
          <p14:tracePt t="24130" x="3603625" y="1563688"/>
          <p14:tracePt t="24141" x="3636963" y="1563688"/>
          <p14:tracePt t="24152" x="3671888" y="1563688"/>
          <p14:tracePt t="24163" x="3713163" y="1563688"/>
          <p14:tracePt t="24175" x="3756025" y="1563688"/>
          <p14:tracePt t="24186" x="3798888" y="1563688"/>
          <p14:tracePt t="24197" x="3816350" y="1555750"/>
          <p14:tracePt t="24220" x="3824288" y="1555750"/>
          <p14:tracePt t="24231" x="3832225" y="1555750"/>
          <p14:tracePt t="24242" x="3841750" y="1555750"/>
          <p14:tracePt t="24500" x="3857625" y="1538288"/>
          <p14:tracePt t="24512" x="3857625" y="1530350"/>
          <p14:tracePt t="24533" x="3849688" y="1520825"/>
          <p14:tracePt t="24556" x="3849688" y="1512888"/>
          <p14:tracePt t="24702" x="3841750" y="1504950"/>
          <p14:tracePt t="24713" x="3832225" y="1504950"/>
          <p14:tracePt t="24737" x="3824288" y="1504950"/>
          <p14:tracePt t="24748" x="3816350" y="1504950"/>
          <p14:tracePt t="24849" x="3806825" y="1504950"/>
          <p14:tracePt t="24861" x="3798888" y="1512888"/>
          <p14:tracePt t="24893" x="3790950" y="1512888"/>
          <p14:tracePt t="24916" x="3790950" y="1520825"/>
          <p14:tracePt t="24917" x="3781425" y="1538288"/>
          <p14:tracePt t="24928" x="3773488" y="1538288"/>
          <p14:tracePt t="24940" x="3763963" y="1538288"/>
          <p14:tracePt t="24951" x="3756025" y="1546225"/>
          <p14:tracePt t="24962" x="3748088" y="1555750"/>
          <p14:tracePt t="24985" x="3738563" y="1555750"/>
          <p14:tracePt t="24996" x="3713163" y="1563688"/>
          <p14:tracePt t="25007" x="3697288" y="1571625"/>
          <p14:tracePt t="25018" x="3671888" y="1581150"/>
          <p14:tracePt t="25030" x="3636963" y="1589088"/>
          <p14:tracePt t="25041" x="3603625" y="1597025"/>
          <p14:tracePt t="25052" x="3594100" y="1597025"/>
          <p14:tracePt t="25063" x="3568700" y="1606550"/>
          <p14:tracePt t="25075" x="3552825" y="1606550"/>
          <p14:tracePt t="25086" x="3552825" y="1614488"/>
          <p14:tracePt t="25097" x="3535363" y="1614488"/>
          <p14:tracePt t="25108" x="3527425" y="1614488"/>
          <p14:tracePt t="25120" x="3517900" y="1614488"/>
          <p14:tracePt t="25131" x="3492500" y="1622425"/>
          <p14:tracePt t="25142" x="3459163" y="1639888"/>
          <p14:tracePt t="25153" x="3449638" y="1657350"/>
          <p14:tracePt t="25165" x="3416300" y="1674813"/>
          <p14:tracePt t="25176" x="3416300" y="1682750"/>
          <p14:tracePt t="25187" x="3408363" y="1682750"/>
          <p14:tracePt t="25199" x="3398838" y="1690688"/>
          <p14:tracePt t="25210" x="3390900" y="1700213"/>
          <p14:tracePt t="25221" x="3382963" y="1708150"/>
          <p14:tracePt t="25366" x="3390900" y="1708150"/>
          <p14:tracePt t="25367" x="3398838" y="1708150"/>
          <p14:tracePt t="25390" x="3408363" y="1708150"/>
          <p14:tracePt t="25401" x="3416300" y="1708150"/>
          <p14:tracePt t="25412" x="3424238" y="1708150"/>
          <p14:tracePt t="25423" x="3433763" y="1708150"/>
          <p14:tracePt t="25435" x="3449638" y="1708150"/>
          <p14:tracePt t="25446" x="3467100" y="1708150"/>
          <p14:tracePt t="25457" x="3509963" y="1708150"/>
          <p14:tracePt t="25468" x="3535363" y="1708150"/>
          <p14:tracePt t="25479" x="3560763" y="1700213"/>
          <p14:tracePt t="25491" x="3560763" y="1690688"/>
          <p14:tracePt t="25502" x="3578225" y="1690688"/>
          <p14:tracePt t="25513" x="3586163" y="1690688"/>
          <p14:tracePt t="25525" x="3594100" y="1682750"/>
          <p14:tracePt t="25536" x="3603625" y="1674813"/>
          <p14:tracePt t="25547" x="3619500" y="1665288"/>
          <p14:tracePt t="25570" x="3629025" y="1657350"/>
          <p14:tracePt t="25581" x="3629025" y="1649413"/>
          <p14:tracePt t="25603" x="3629025" y="1639888"/>
          <p14:tracePt t="25615" x="3629025" y="1631950"/>
          <p14:tracePt t="25637" x="3629025" y="1614488"/>
          <p14:tracePt t="25649" x="3629025" y="1606550"/>
          <p14:tracePt t="25660" x="3619500" y="1589088"/>
          <p14:tracePt t="25671" x="3619500" y="1581150"/>
          <p14:tracePt t="25682" x="3611563" y="1563688"/>
          <p14:tracePt t="25693" x="3603625" y="1555750"/>
          <p14:tracePt t="25705" x="3594100" y="1546225"/>
          <p14:tracePt t="25716" x="3586163" y="1538288"/>
          <p14:tracePt t="25738" x="3578225" y="1530350"/>
          <p14:tracePt t="25750" x="3568700" y="1520825"/>
          <p14:tracePt t="25761" x="3568700" y="1512888"/>
          <p14:tracePt t="25772" x="3560763" y="1512888"/>
          <p14:tracePt t="25783" x="3543300" y="1512888"/>
          <p14:tracePt t="25795" x="3527425" y="1504950"/>
          <p14:tracePt t="25806" x="3467100" y="1504950"/>
          <p14:tracePt t="25817" x="3441700" y="1504950"/>
          <p14:tracePt t="25828" x="3398838" y="1504950"/>
          <p14:tracePt t="25840" x="3348038" y="1504950"/>
          <p14:tracePt t="25851" x="3305175" y="1504950"/>
          <p14:tracePt t="25862" x="3271838" y="1504950"/>
          <p14:tracePt t="25873" x="3254375" y="1504950"/>
          <p14:tracePt t="25885" x="3238500" y="1504950"/>
          <p14:tracePt t="25900" x="3228975" y="1504950"/>
          <p14:tracePt t="25907" x="3211513" y="1504950"/>
          <p14:tracePt t="25918" x="3178175" y="1504950"/>
          <p14:tracePt t="25930" x="3135313" y="1504950"/>
          <p14:tracePt t="25941" x="3076575" y="1495425"/>
          <p14:tracePt t="25952" x="3051175" y="1495425"/>
          <p14:tracePt t="25963" x="3016250" y="1487488"/>
          <p14:tracePt t="25975" x="3000375" y="1487488"/>
          <p14:tracePt t="25986" x="2965450" y="1487488"/>
          <p14:tracePt t="26008" x="2957513" y="1487488"/>
          <p14:tracePt t="26020" x="2949575" y="1487488"/>
          <p14:tracePt t="26032" x="2940050" y="1487488"/>
          <p14:tracePt t="26042" x="2932113" y="1487488"/>
          <p14:tracePt t="26053" x="2906713" y="1487488"/>
          <p14:tracePt t="26065" x="2846388" y="1487488"/>
          <p14:tracePt t="26076" x="2820988" y="1487488"/>
          <p14:tracePt t="26087" x="2805113" y="1487488"/>
          <p14:tracePt t="26098" x="2770188" y="1487488"/>
          <p14:tracePt t="26121" x="2762250" y="1487488"/>
          <p14:tracePt t="26132" x="2744788" y="1487488"/>
          <p14:tracePt t="26155" x="2727325" y="1487488"/>
          <p14:tracePt t="26166" x="2719388" y="1487488"/>
          <p14:tracePt t="26177" x="2711450" y="1495425"/>
          <p14:tracePt t="26188" x="2693988" y="1504950"/>
          <p14:tracePt t="26200" x="2693988" y="1512888"/>
          <p14:tracePt t="26222" x="2693988" y="1520825"/>
          <p14:tracePt t="26233" x="2693988" y="1530350"/>
          <p14:tracePt t="26256" x="2701925" y="1530350"/>
          <p14:tracePt t="26267" x="2701925" y="1546225"/>
          <p14:tracePt t="26278" x="2727325" y="1555750"/>
          <p14:tracePt t="26290" x="2736850" y="1555750"/>
          <p14:tracePt t="26301" x="2744788" y="1555750"/>
          <p14:tracePt t="26323" x="2752725" y="1563688"/>
          <p14:tracePt t="26335" x="2770188" y="1563688"/>
          <p14:tracePt t="26346" x="2787650" y="1563688"/>
          <p14:tracePt t="26357" x="2813050" y="1563688"/>
          <p14:tracePt t="26368" x="2855913" y="1563688"/>
          <p14:tracePt t="26380" x="2881313" y="1563688"/>
          <p14:tracePt t="26391" x="2906713" y="1563688"/>
          <p14:tracePt t="26402" x="2965450" y="1563688"/>
          <p14:tracePt t="26413" x="2982913" y="1563688"/>
          <p14:tracePt t="26425" x="3016250" y="1563688"/>
          <p14:tracePt t="26436" x="3059113" y="1563688"/>
          <p14:tracePt t="26448" x="3101975" y="1571625"/>
          <p14:tracePt t="26458" x="3119438" y="1581150"/>
          <p14:tracePt t="26470" x="3135313" y="1581150"/>
          <p14:tracePt t="26481" x="3144838" y="1581150"/>
          <p14:tracePt t="26503" x="3152775" y="1589088"/>
          <p14:tracePt t="26515" x="3160713" y="1589088"/>
          <p14:tracePt t="26537" x="3170238" y="1589088"/>
          <p14:tracePt t="26548" x="3203575" y="1589088"/>
          <p14:tracePt t="26559" x="3238500" y="1597025"/>
          <p14:tracePt t="26571" x="3271838" y="1606550"/>
          <p14:tracePt t="26582" x="3305175" y="1614488"/>
          <p14:tracePt t="26593" x="3330575" y="1614488"/>
          <p14:tracePt t="26693" x="3340100" y="1614488"/>
          <p14:tracePt t="26705" x="3348038" y="1614488"/>
          <p14:tracePt t="26706" x="3355975" y="1614488"/>
          <p14:tracePt t="26728" x="3365500" y="1614488"/>
          <p14:tracePt t="26740" x="3373438" y="1614488"/>
          <p14:tracePt t="26751" x="3382963" y="1614488"/>
          <p14:tracePt t="26762" x="3398838" y="1614488"/>
          <p14:tracePt t="26773" x="3416300" y="1614488"/>
          <p14:tracePt t="26785" x="3433763" y="1614488"/>
          <p14:tracePt t="26796" x="3475038" y="1614488"/>
          <p14:tracePt t="26807" x="3502025" y="1614488"/>
          <p14:tracePt t="26818" x="3543300" y="1614488"/>
          <p14:tracePt t="26830" x="3586163" y="1614488"/>
          <p14:tracePt t="26841" x="3619500" y="1614488"/>
          <p14:tracePt t="26853" x="3662363" y="1614488"/>
          <p14:tracePt t="26864" x="3722688" y="1614488"/>
          <p14:tracePt t="26875" x="3790950" y="1614488"/>
          <p14:tracePt t="26898" x="3908425" y="1614488"/>
          <p14:tracePt t="26908" x="3917950" y="1614488"/>
          <p14:tracePt t="26920" x="3935413" y="1614488"/>
          <p14:tracePt t="27098" x="3917950" y="1614488"/>
          <p14:tracePt t="27110" x="3908425" y="1622425"/>
          <p14:tracePt t="27122" x="3900488" y="1631950"/>
          <p14:tracePt t="27133" x="3883025" y="1639888"/>
          <p14:tracePt t="27145" x="3875088" y="1649413"/>
          <p14:tracePt t="27156" x="3867150" y="1657350"/>
          <p14:tracePt t="27167" x="3849688" y="1674813"/>
          <p14:tracePt t="27178" x="3832225" y="1690688"/>
          <p14:tracePt t="27190" x="3816350" y="1708150"/>
          <p14:tracePt t="27201" x="3798888" y="1733550"/>
          <p14:tracePt t="27212" x="3773488" y="1741488"/>
          <p14:tracePt t="27223" x="3738563" y="1766888"/>
          <p14:tracePt t="27235" x="3722688" y="1801813"/>
          <p14:tracePt t="27246" x="3713163" y="1809750"/>
          <p14:tracePt t="27257" x="3697288" y="1835150"/>
          <p14:tracePt t="27268" x="3687763" y="1844675"/>
          <p14:tracePt t="27448" x="3687763" y="1835150"/>
          <p14:tracePt t="27460" x="3687763" y="1827213"/>
          <p14:tracePt t="27471" x="3687763" y="1809750"/>
          <p14:tracePt t="27482" x="3687763" y="1801813"/>
          <p14:tracePt t="27493" x="3687763" y="1793875"/>
          <p14:tracePt t="27505" x="3687763" y="1766888"/>
          <p14:tracePt t="27516" x="3687763" y="1733550"/>
          <p14:tracePt t="27527" x="3687763" y="1716088"/>
          <p14:tracePt t="27538" x="3687763" y="1682750"/>
          <p14:tracePt t="27550" x="3687763" y="1674813"/>
          <p14:tracePt t="27561" x="3697288" y="1665288"/>
          <p14:tracePt t="27572" x="3705225" y="1665288"/>
          <p14:tracePt t="27584" x="3705225" y="1657350"/>
          <p14:tracePt t="27594" x="3713163" y="1649413"/>
          <p14:tracePt t="27606" x="3722688" y="1649413"/>
          <p14:tracePt t="27617" x="3730625" y="1649413"/>
          <p14:tracePt t="27628" x="3738563" y="1649413"/>
          <p14:tracePt t="27640" x="3763963" y="1639888"/>
          <p14:tracePt t="27651" x="3798888" y="1631950"/>
          <p14:tracePt t="27662" x="3816350" y="1631950"/>
          <p14:tracePt t="27673" x="3849688" y="1631950"/>
          <p14:tracePt t="27685" x="3857625" y="1631950"/>
          <p14:tracePt t="27696" x="3883025" y="1614488"/>
          <p14:tracePt t="27707" x="3892550" y="1614488"/>
          <p14:tracePt t="27718" x="3892550" y="1606550"/>
          <p14:tracePt t="27852" x="3900488" y="1597025"/>
          <p14:tracePt t="27897" x="3900488" y="1589088"/>
          <p14:tracePt t="27899" x="3900488" y="1581150"/>
          <p14:tracePt t="28156" x="3900488" y="1571625"/>
          <p14:tracePt t="28201" x="3908425" y="1563688"/>
          <p14:tracePt t="28202" x="3917950" y="1555750"/>
          <p14:tracePt t="28247" x="3925888" y="1555750"/>
          <p14:tracePt t="28516" x="3925888" y="1571625"/>
          <p14:tracePt t="28529" x="3935413" y="1581150"/>
          <p14:tracePt t="28540" x="3935413" y="1589088"/>
          <p14:tracePt t="28551" x="3935413" y="1597025"/>
          <p14:tracePt t="28573" x="3951288" y="1614488"/>
          <p14:tracePt t="28585" x="3960813" y="1631950"/>
          <p14:tracePt t="28596" x="3976688" y="1631950"/>
          <p14:tracePt t="28607" x="3986213" y="1649413"/>
          <p14:tracePt t="28618" x="3994150" y="1657350"/>
          <p14:tracePt t="28630" x="4002088" y="1674813"/>
          <p14:tracePt t="28696" x="4011613" y="1682750"/>
          <p14:tracePt t="28730" x="4019550" y="1682750"/>
          <p14:tracePt t="28786" x="4027488" y="1682750"/>
          <p14:tracePt t="28853" x="4027488" y="1674813"/>
          <p14:tracePt t="28865" x="4037013" y="1674813"/>
          <p14:tracePt t="28876" x="4044950" y="1665288"/>
          <p14:tracePt t="28887" x="4052888" y="1665288"/>
          <p14:tracePt t="28898" x="4052888" y="1657350"/>
          <p14:tracePt t="28910" x="4062413" y="1657350"/>
          <p14:tracePt t="28922" x="4079875" y="1649413"/>
          <p14:tracePt t="28933" x="4087813" y="1649413"/>
          <p14:tracePt t="28945" x="4095750" y="1649413"/>
          <p14:tracePt t="28956" x="4095750" y="1639888"/>
          <p14:tracePt t="28967" x="4105275" y="1639888"/>
          <p14:tracePt t="28979" x="4121150" y="1639888"/>
          <p14:tracePt t="29001" x="4138613" y="1639888"/>
          <p14:tracePt t="29012" x="4164013" y="1639888"/>
          <p14:tracePt t="29035" x="4171950" y="1639888"/>
          <p14:tracePt t="29046" x="4181475" y="1639888"/>
          <p14:tracePt t="29101" x="4189413" y="1639888"/>
          <p14:tracePt t="29102" x="4197350" y="1631950"/>
          <p14:tracePt t="29123" x="4206875" y="1622425"/>
          <p14:tracePt t="29157" x="4214813" y="1622425"/>
          <p14:tracePt t="29159" x="4224338" y="1622425"/>
          <p14:tracePt t="29191" x="4232275" y="1622425"/>
          <p14:tracePt t="29213" x="4240213" y="1622425"/>
          <p14:tracePt t="29258" x="4249738" y="1622425"/>
          <p14:tracePt t="29271" x="4257675" y="1622425"/>
          <p14:tracePt t="29282" x="4265613" y="1622425"/>
          <p14:tracePt t="29293" x="4265613" y="1631950"/>
          <p14:tracePt t="29305" x="4265613" y="1639888"/>
          <p14:tracePt t="29316" x="4275138" y="1639888"/>
          <p14:tracePt t="29327" x="4283075" y="1649413"/>
          <p14:tracePt t="29338" x="4291013" y="1649413"/>
          <p14:tracePt t="29350" x="4308475" y="1665288"/>
          <p14:tracePt t="29361" x="4325938" y="1665288"/>
          <p14:tracePt t="29383" x="4341813" y="1690688"/>
          <p14:tracePt t="29395" x="4351338" y="1700213"/>
          <p14:tracePt t="29406" x="4359275" y="1708150"/>
          <p14:tracePt t="29417" x="4368800" y="1716088"/>
          <p14:tracePt t="29429" x="4394200" y="1733550"/>
          <p14:tracePt t="29440" x="4427538" y="1758950"/>
          <p14:tracePt t="29451" x="4435475" y="1766888"/>
          <p14:tracePt t="29462" x="4460875" y="1827213"/>
          <p14:tracePt t="29473" x="4478338" y="1852613"/>
          <p14:tracePt t="29485" x="4503738" y="1895475"/>
          <p14:tracePt t="29496" x="4521200" y="1920875"/>
          <p14:tracePt t="29507" x="4529138" y="1946275"/>
          <p14:tracePt t="29518" x="4538663" y="1989138"/>
          <p14:tracePt t="29530" x="4538663" y="2005013"/>
          <p14:tracePt t="29541" x="4554538" y="2022475"/>
          <p14:tracePt t="29552" x="4554538" y="2047875"/>
          <p14:tracePt t="29563" x="4554538" y="2065338"/>
          <p14:tracePt t="29575" x="4554538" y="2082800"/>
          <p14:tracePt t="29586" x="4554538" y="2116138"/>
          <p14:tracePt t="29597" x="4554538" y="2149475"/>
          <p14:tracePt t="29608" x="4554538" y="2184400"/>
          <p14:tracePt t="29620" x="4554538" y="2209800"/>
          <p14:tracePt t="29631" x="4538663" y="2278063"/>
          <p14:tracePt t="29642" x="4503738" y="2328863"/>
          <p14:tracePt t="29653" x="4478338" y="2371725"/>
          <p14:tracePt t="29665" x="4435475" y="2422525"/>
          <p14:tracePt t="29676" x="4368800" y="2481263"/>
          <p14:tracePt t="29687" x="4316413" y="2524125"/>
          <p14:tracePt t="29698" x="4257675" y="2549525"/>
          <p14:tracePt t="29710" x="4197350" y="2574925"/>
          <p14:tracePt t="29721" x="4130675" y="2600325"/>
          <p14:tracePt t="29732" x="4070350" y="2625725"/>
          <p14:tracePt t="29743" x="4011613" y="2633663"/>
          <p14:tracePt t="29755" x="3951288" y="2651125"/>
          <p14:tracePt t="29766" x="3917950" y="2651125"/>
          <p14:tracePt t="29777" x="3875088" y="2660650"/>
          <p14:tracePt t="29788" x="3832225" y="2668588"/>
          <p14:tracePt t="29800" x="3773488" y="2668588"/>
          <p14:tracePt t="29812" x="3713163" y="2686050"/>
          <p14:tracePt t="29822" x="3654425" y="2693988"/>
          <p14:tracePt t="29833" x="3611563" y="2701925"/>
          <p14:tracePt t="29845" x="3578225" y="2701925"/>
          <p14:tracePt t="29856" x="3552825" y="2701925"/>
          <p14:tracePt t="29878" x="3543300" y="2701925"/>
          <p14:tracePt t="29890" x="3517900" y="2701925"/>
          <p14:tracePt t="29901" x="3492500" y="2711450"/>
          <p14:tracePt t="29912" x="3459163" y="2711450"/>
          <p14:tracePt t="29923" x="3433763" y="2711450"/>
          <p14:tracePt t="29935" x="3398838" y="2711450"/>
          <p14:tracePt t="29946" x="3382963" y="2711450"/>
          <p14:tracePt t="29957" x="3365500" y="2711450"/>
          <p14:tracePt t="29968" x="3348038" y="2711450"/>
          <p14:tracePt t="29980" x="3322638" y="2711450"/>
          <p14:tracePt t="29991" x="3314700" y="2711450"/>
          <p14:tracePt t="30002" x="3289300" y="2711450"/>
          <p14:tracePt t="30013" x="3279775" y="2711450"/>
          <p14:tracePt t="30025" x="3263900" y="2719388"/>
          <p14:tracePt t="30036" x="3246438" y="2719388"/>
          <p14:tracePt t="30047" x="3221038" y="2736850"/>
          <p14:tracePt t="30058" x="3221038" y="2744788"/>
          <p14:tracePt t="30070" x="3211513" y="2752725"/>
          <p14:tracePt t="30081" x="3203575" y="2752725"/>
          <p14:tracePt t="30103" x="3186113" y="2752725"/>
          <p14:tracePt t="30115" x="3160713" y="2762250"/>
          <p14:tracePt t="30126" x="3152775" y="2762250"/>
          <p14:tracePt t="30137" x="3127375" y="2762250"/>
          <p14:tracePt t="30148" x="3101975" y="2762250"/>
          <p14:tracePt t="30237" x="3094038" y="2762250"/>
          <p14:tracePt t="30271" x="3094038" y="2770188"/>
          <p14:tracePt t="30306" x="3101975" y="2770188"/>
          <p14:tracePt t="30317" x="3119438" y="2770188"/>
          <p14:tracePt t="30340" x="3127375" y="2770188"/>
          <p14:tracePt t="30351" x="3144838" y="2770188"/>
          <p14:tracePt t="30362" x="3152775" y="2770188"/>
          <p14:tracePt t="30373" x="3160713" y="2770188"/>
          <p14:tracePt t="30396" x="3170238" y="2770188"/>
          <p14:tracePt t="30418" x="3178175" y="2770188"/>
          <p14:tracePt t="30430" x="3186113" y="2770188"/>
          <p14:tracePt t="30441" x="3195638" y="2770188"/>
          <p14:tracePt t="30452" x="3211513" y="2770188"/>
          <p14:tracePt t="30463" x="3238500" y="2770188"/>
          <p14:tracePt t="30475" x="3263900" y="2770188"/>
          <p14:tracePt t="30486" x="3289300" y="2770188"/>
          <p14:tracePt t="30497" x="3305175" y="2770188"/>
          <p14:tracePt t="30508" x="3340100" y="2770188"/>
          <p14:tracePt t="30520" x="3373438" y="2762250"/>
          <p14:tracePt t="30531" x="3398838" y="2744788"/>
          <p14:tracePt t="30542" x="3416300" y="2736850"/>
          <p14:tracePt t="30553" x="3416300" y="2727325"/>
          <p14:tracePt t="30565" x="3441700" y="2719388"/>
          <p14:tracePt t="30576" x="3441700" y="2711450"/>
          <p14:tracePt t="30587" x="3459163" y="2701925"/>
          <p14:tracePt t="30599" x="3484563" y="2693988"/>
          <p14:tracePt t="30610" x="3509963" y="2676525"/>
          <p14:tracePt t="30621" x="3527425" y="2668588"/>
          <p14:tracePt t="30632" x="3552825" y="2668588"/>
          <p14:tracePt t="30644" x="3578225" y="2660650"/>
          <p14:tracePt t="30655" x="3594100" y="2660650"/>
          <p14:tracePt t="30666" x="3619500" y="2660650"/>
          <p14:tracePt t="30677" x="3646488" y="2660650"/>
          <p14:tracePt t="30688" x="3654425" y="2660650"/>
          <p14:tracePt t="30700" x="3671888" y="2660650"/>
          <p14:tracePt t="30711" x="3705225" y="2651125"/>
          <p14:tracePt t="30722" x="3748088" y="2651125"/>
          <p14:tracePt t="30734" x="3790950" y="2643188"/>
          <p14:tracePt t="30745" x="3832225" y="2643188"/>
          <p14:tracePt t="30756" x="3867150" y="2633663"/>
          <p14:tracePt t="30767" x="3925888" y="2633663"/>
          <p14:tracePt t="30778" x="3951288" y="2633663"/>
          <p14:tracePt t="30790" x="3976688" y="2617788"/>
          <p14:tracePt t="30812" x="3986213" y="2617788"/>
          <p14:tracePt t="30823" x="3994150" y="2617788"/>
          <p14:tracePt t="30835" x="4002088" y="2617788"/>
          <p14:tracePt t="30846" x="4011613" y="2617788"/>
          <p14:tracePt t="30857" x="4044950" y="2617788"/>
          <p14:tracePt t="30868" x="4079875" y="2617788"/>
          <p14:tracePt t="30880" x="4121150" y="2617788"/>
          <p14:tracePt t="30891" x="4138613" y="2617788"/>
          <p14:tracePt t="30911" x="4171950" y="2617788"/>
          <p14:tracePt t="30913" x="4214813" y="2617788"/>
          <p14:tracePt t="30925" x="4257675" y="2608263"/>
          <p14:tracePt t="30936" x="4291013" y="2600325"/>
          <p14:tracePt t="30947" x="4325938" y="2600325"/>
          <p14:tracePt t="30958" x="4333875" y="2600325"/>
          <p14:tracePt t="30970" x="4341813" y="2600325"/>
          <p14:tracePt t="30981" x="4368800" y="2600325"/>
          <p14:tracePt t="30992" x="4376738" y="2600325"/>
          <p14:tracePt t="31003" x="4419600" y="2600325"/>
          <p14:tracePt t="31015" x="4427538" y="2600325"/>
          <p14:tracePt t="31026" x="4452938" y="2600325"/>
          <p14:tracePt t="31058" x="4460875" y="2600325"/>
          <p14:tracePt t="31060" x="4470400" y="2592388"/>
          <p14:tracePt t="31071" x="4470400" y="2582863"/>
          <p14:tracePt t="31082" x="4478338" y="2582863"/>
          <p14:tracePt t="31094" x="4486275" y="2582863"/>
          <p14:tracePt t="31116" x="4503738" y="2582863"/>
          <p14:tracePt t="31127" x="4538663" y="2582863"/>
          <p14:tracePt t="31138" x="4579938" y="2574925"/>
          <p14:tracePt t="31150" x="4605338" y="2574925"/>
          <p14:tracePt t="31161" x="4648200" y="2574925"/>
          <p14:tracePt t="31172" x="4665663" y="2574925"/>
          <p14:tracePt t="31183" x="4691063" y="2574925"/>
          <p14:tracePt t="31195" x="4716463" y="2574925"/>
          <p14:tracePt t="31206" x="4724400" y="2574925"/>
          <p14:tracePt t="31217" x="4741863" y="2574925"/>
          <p14:tracePt t="31240" x="4767263" y="2574925"/>
          <p14:tracePt t="31251" x="4775200" y="2574925"/>
          <p14:tracePt t="31262" x="4792663" y="2574925"/>
          <p14:tracePt t="31273" x="4810125" y="2574925"/>
          <p14:tracePt t="31296" x="4818063" y="2574925"/>
          <p14:tracePt t="31307" x="4827588" y="2574925"/>
          <p14:tracePt t="31318" x="4835525" y="2574925"/>
          <p14:tracePt t="31341" x="4843463" y="2574925"/>
          <p14:tracePt t="31352" x="4852988" y="2574925"/>
          <p14:tracePt t="31363" x="4860925" y="2574925"/>
          <p14:tracePt t="31375" x="4894263" y="2574925"/>
          <p14:tracePt t="31386" x="4903788" y="2574925"/>
          <p14:tracePt t="31397" x="4937125" y="2574925"/>
          <p14:tracePt t="31408" x="4954588" y="2574925"/>
          <p14:tracePt t="31420" x="4972050" y="2582863"/>
          <p14:tracePt t="31431" x="4979988" y="2592388"/>
          <p14:tracePt t="31442" x="4997450" y="2600325"/>
          <p14:tracePt t="31453" x="5022850" y="2608263"/>
          <p14:tracePt t="31465" x="5038725" y="2617788"/>
          <p14:tracePt t="31487" x="5048250" y="2625725"/>
          <p14:tracePt t="31520" x="5056188" y="2625725"/>
          <p14:tracePt t="31521" x="5064125" y="2625725"/>
          <p14:tracePt t="31532" x="5073650" y="2625725"/>
          <p14:tracePt t="31555" x="5081588" y="2625725"/>
          <p14:tracePt t="31577" x="5091113" y="2625725"/>
          <p14:tracePt t="31588" x="5106988" y="2625725"/>
          <p14:tracePt t="31600" x="5132388" y="2625725"/>
          <p14:tracePt t="31611" x="5149850" y="2625725"/>
          <p14:tracePt t="31622" x="5167313" y="2625725"/>
          <p14:tracePt t="31633" x="5183188" y="2625725"/>
          <p14:tracePt t="31645" x="5208588" y="2625725"/>
          <p14:tracePt t="31656" x="5226050" y="2633663"/>
          <p14:tracePt t="31667" x="5243513" y="2633663"/>
          <p14:tracePt t="31679" x="5268913" y="2633663"/>
          <p14:tracePt t="31689" x="5286375" y="2633663"/>
          <p14:tracePt t="31701" x="5311775" y="2633663"/>
          <p14:tracePt t="31712" x="5327650" y="2633663"/>
          <p14:tracePt t="31735" x="5353050" y="2633663"/>
          <p14:tracePt t="31757" x="5380038" y="2633663"/>
          <p14:tracePt t="31768" x="5387975" y="2633663"/>
          <p14:tracePt t="31780" x="5395913" y="2633663"/>
          <p14:tracePt t="31791" x="5413375" y="2633663"/>
          <p14:tracePt t="31802" x="5421313" y="2633663"/>
          <p14:tracePt t="31813" x="5438775" y="2633663"/>
          <p14:tracePt t="31824" x="5464175" y="2633663"/>
          <p14:tracePt t="31847" x="5481638" y="2633663"/>
          <p14:tracePt t="31858" x="5514975" y="2643188"/>
          <p14:tracePt t="31881" x="5524500" y="2643188"/>
          <p14:tracePt t="31893" x="5540375" y="2651125"/>
          <p14:tracePt t="31903" x="5549900" y="2660650"/>
          <p14:tracePt t="31915" x="5557838" y="2660650"/>
          <p14:tracePt t="31927" x="5575300" y="2660650"/>
          <p14:tracePt t="31937" x="5591175" y="2668588"/>
          <p14:tracePt t="31948" x="5600700" y="2676525"/>
          <p14:tracePt t="31960" x="5616575" y="2676525"/>
          <p14:tracePt t="31971" x="5641975" y="2676525"/>
          <p14:tracePt t="31982" x="5651500" y="2676525"/>
          <p14:tracePt t="31993" x="5659438" y="2676525"/>
          <p14:tracePt t="32005" x="5668963" y="2676525"/>
          <p14:tracePt t="32016" x="5676900" y="2676525"/>
          <p14:tracePt t="32027" x="5684838" y="2676525"/>
          <p14:tracePt t="32038" x="5702300" y="2676525"/>
          <p14:tracePt t="32072" x="5710238" y="2676525"/>
          <p14:tracePt t="32083" x="5727700" y="2676525"/>
          <p14:tracePt t="32095" x="5735638" y="2676525"/>
          <p14:tracePt t="32127" x="5745163" y="2676525"/>
          <p14:tracePt t="32161" x="5753100" y="2676525"/>
          <p14:tracePt t="32195" x="5761038" y="2676525"/>
          <p14:tracePt t="32228" x="5770563" y="2676525"/>
          <p14:tracePt t="32241" x="5778500" y="2676525"/>
          <p14:tracePt t="32386" x="5788025" y="2676525"/>
          <p14:tracePt t="32408" x="5788025" y="2668588"/>
          <p14:tracePt t="32421" x="5788025" y="2660650"/>
          <p14:tracePt t="32432" x="5788025" y="2651125"/>
          <p14:tracePt t="32510" x="5795963" y="2643188"/>
          <p14:tracePt t="32545" x="5803900" y="2651125"/>
          <p14:tracePt t="32556" x="5803900" y="2660650"/>
          <p14:tracePt t="32611" x="5803900" y="2668588"/>
          <p14:tracePt t="32701" x="5803900" y="2676525"/>
          <p14:tracePt t="32702" x="5803900" y="2686050"/>
          <p14:tracePt t="32881" x="5803900" y="2693988"/>
          <p14:tracePt t="32882" x="5803900" y="2701925"/>
          <p14:tracePt t="32894" x="5813425" y="2701925"/>
          <p14:tracePt t="32905" x="5813425" y="2711450"/>
          <p14:tracePt t="32916" x="5829300" y="2727325"/>
          <p14:tracePt t="32938" x="5838825" y="2736850"/>
          <p14:tracePt t="33162" x="5846763" y="2736850"/>
          <p14:tracePt t="33175" x="5846763" y="2727325"/>
          <p14:tracePt t="33186" x="5846763" y="2719388"/>
          <p14:tracePt t="33208" x="5846763" y="2711450"/>
          <p14:tracePt t="33220" x="5846763" y="2701925"/>
          <p14:tracePt t="33231" x="5846763" y="2693988"/>
          <p14:tracePt t="33253" x="5846763" y="2686050"/>
          <p14:tracePt t="33265" x="5846763" y="2676525"/>
          <p14:tracePt t="33287" x="5846763" y="2668588"/>
          <p14:tracePt t="33298" x="5846763" y="2660650"/>
          <p14:tracePt t="33310" x="5846763" y="2651125"/>
          <p14:tracePt t="33321" x="5846763" y="2643188"/>
          <p14:tracePt t="33332" x="5846763" y="2625725"/>
          <p14:tracePt t="33343" x="5829300" y="2600325"/>
          <p14:tracePt t="33355" x="5813425" y="2592388"/>
          <p14:tracePt t="33366" x="5813425" y="2582863"/>
          <p14:tracePt t="33377" x="5788025" y="2574925"/>
          <p14:tracePt t="33388" x="5778500" y="2557463"/>
          <p14:tracePt t="33400" x="5753100" y="2541588"/>
          <p14:tracePt t="33411" x="5727700" y="2524125"/>
          <p14:tracePt t="33422" x="5719763" y="2516188"/>
          <p14:tracePt t="33433" x="5684838" y="2481263"/>
          <p14:tracePt t="33445" x="5641975" y="2463800"/>
          <p14:tracePt t="33456" x="5583238" y="2447925"/>
          <p14:tracePt t="33467" x="5549900" y="2438400"/>
          <p14:tracePt t="33478" x="5489575" y="2422525"/>
          <p14:tracePt t="33490" x="5413375" y="2413000"/>
          <p14:tracePt t="33501" x="5345113" y="2405063"/>
          <p14:tracePt t="33512" x="5268913" y="2397125"/>
          <p14:tracePt t="33523" x="5208588" y="2397125"/>
          <p14:tracePt t="33535" x="5167313" y="2397125"/>
          <p14:tracePt t="33546" x="5132388" y="2387600"/>
          <p14:tracePt t="33557" x="5106988" y="2387600"/>
          <p14:tracePt t="33568" x="5081588" y="2387600"/>
          <p14:tracePt t="33580" x="5048250" y="2387600"/>
          <p14:tracePt t="33592" x="5013325" y="2387600"/>
          <p14:tracePt t="33602" x="4962525" y="2387600"/>
          <p14:tracePt t="33613" x="4903788" y="2387600"/>
          <p14:tracePt t="33625" x="4843463" y="2387600"/>
          <p14:tracePt t="33636" x="4759325" y="2387600"/>
          <p14:tracePt t="33647" x="4665663" y="2387600"/>
          <p14:tracePt t="33658" x="4579938" y="2387600"/>
          <p14:tracePt t="33670" x="4503738" y="2387600"/>
          <p14:tracePt t="33681" x="4445000" y="2387600"/>
          <p14:tracePt t="33726" x="4435475" y="2387600"/>
          <p14:tracePt t="33737" x="4427538" y="2387600"/>
          <p14:tracePt t="33748" x="4427538" y="2397125"/>
          <p14:tracePt t="33760" x="4419600" y="2397125"/>
          <p14:tracePt t="33771" x="4394200" y="2405063"/>
          <p14:tracePt t="33782" x="4376738" y="2413000"/>
          <p14:tracePt t="33793" x="4351338" y="2430463"/>
          <p14:tracePt t="33805" x="4316413" y="2447925"/>
          <p14:tracePt t="33816" x="4308475" y="2455863"/>
          <p14:tracePt t="33827" x="4300538" y="2473325"/>
          <p14:tracePt t="33838" x="4300538" y="2506663"/>
          <p14:tracePt t="33861" x="4300538" y="2524125"/>
          <p14:tracePt t="33872" x="4300538" y="2541588"/>
          <p14:tracePt t="33883" x="4300538" y="2566988"/>
          <p14:tracePt t="33908" x="4316413" y="2633663"/>
          <p14:tracePt t="33917" x="4316413" y="2643188"/>
          <p14:tracePt t="33928" x="4325938" y="2651125"/>
          <p14:tracePt t="33940" x="4333875" y="2668588"/>
          <p14:tracePt t="33951" x="4341813" y="2686050"/>
          <p14:tracePt t="33962" x="4359275" y="2693988"/>
          <p14:tracePt t="33973" x="4376738" y="2711450"/>
          <p14:tracePt t="33985" x="4410075" y="2719388"/>
          <p14:tracePt t="33996" x="4470400" y="2752725"/>
          <p14:tracePt t="34008" x="4529138" y="2752725"/>
          <p14:tracePt t="34018" x="4589463" y="2762250"/>
          <p14:tracePt t="34030" x="4614863" y="2762250"/>
          <p14:tracePt t="34041" x="4657725" y="2762250"/>
          <p14:tracePt t="34052" x="4683125" y="2762250"/>
          <p14:tracePt t="34063" x="4724400" y="2762250"/>
          <p14:tracePt t="34075" x="4775200" y="2762250"/>
          <p14:tracePt t="34086" x="4802188" y="2762250"/>
          <p14:tracePt t="34097" x="4852988" y="2762250"/>
          <p14:tracePt t="34108" x="4903788" y="2762250"/>
          <p14:tracePt t="34120" x="4962525" y="2762250"/>
          <p14:tracePt t="34131" x="5038725" y="2762250"/>
          <p14:tracePt t="34142" x="5099050" y="2762250"/>
          <p14:tracePt t="34153" x="5157788" y="2770188"/>
          <p14:tracePt t="34165" x="5218113" y="2787650"/>
          <p14:tracePt t="34176" x="5268913" y="2787650"/>
          <p14:tracePt t="34187" x="5327650" y="2787650"/>
          <p14:tracePt t="34198" x="5387975" y="2787650"/>
          <p14:tracePt t="34210" x="5446713" y="2787650"/>
          <p14:tracePt t="34221" x="5489575" y="2787650"/>
          <p14:tracePt t="34232" x="5549900" y="2787650"/>
          <p14:tracePt t="34243" x="5591175" y="2787650"/>
          <p14:tracePt t="34255" x="5626100" y="2787650"/>
          <p14:tracePt t="34266" x="5659438" y="2778125"/>
          <p14:tracePt t="34277" x="5702300" y="2770188"/>
          <p14:tracePt t="34288" x="5735638" y="2762250"/>
          <p14:tracePt t="34300" x="5745163" y="2762250"/>
          <p14:tracePt t="34311" x="5761038" y="2762250"/>
          <p14:tracePt t="34322" x="5778500" y="2762250"/>
          <p14:tracePt t="34333" x="5795963" y="2762250"/>
          <p14:tracePt t="34345" x="5813425" y="2762250"/>
          <p14:tracePt t="34356" x="5821363" y="2762250"/>
          <p14:tracePt t="34523" x="5829300" y="2762250"/>
          <p14:tracePt t="34536" x="5829300" y="2770188"/>
          <p14:tracePt t="34558" x="5829300" y="2778125"/>
          <p14:tracePt t="34570" x="5829300" y="2787650"/>
          <p14:tracePt t="34592" x="5829300" y="2795588"/>
          <p14:tracePt t="34615" x="5829300" y="2820988"/>
          <p14:tracePt t="34626" x="5829300" y="2830513"/>
          <p14:tracePt t="34637" x="5829300" y="2846388"/>
          <p14:tracePt t="34648" x="5829300" y="2855913"/>
          <p14:tracePt t="34660" x="5821363" y="2863850"/>
          <p14:tracePt t="34671" x="5813425" y="2863850"/>
          <p14:tracePt t="34682" x="5803900" y="2871788"/>
          <p14:tracePt t="34705" x="5778500" y="2881313"/>
          <p14:tracePt t="34716" x="5753100" y="2897188"/>
          <p14:tracePt t="34727" x="5719763" y="2897188"/>
          <p14:tracePt t="34738" x="5676900" y="2922588"/>
          <p14:tracePt t="34750" x="5626100" y="2949575"/>
          <p14:tracePt t="34761" x="5575300" y="2982913"/>
          <p14:tracePt t="34772" x="5514975" y="3025775"/>
          <p14:tracePt t="34783" x="5446713" y="3051175"/>
          <p14:tracePt t="34795" x="5413375" y="3059113"/>
          <p14:tracePt t="34806" x="5370513" y="3076575"/>
          <p14:tracePt t="34817" x="5311775" y="3084513"/>
          <p14:tracePt t="34828" x="5268913" y="3094038"/>
          <p14:tracePt t="34840" x="5235575" y="3094038"/>
          <p14:tracePt t="34851" x="5192713" y="3094038"/>
          <p14:tracePt t="34862" x="5149850" y="3094038"/>
          <p14:tracePt t="34874" x="5099050" y="3094038"/>
          <p14:tracePt t="34885" x="5038725" y="3101975"/>
          <p14:tracePt t="34907" x="4911725" y="3101975"/>
          <p14:tracePt t="34918" x="4860925" y="3101975"/>
          <p14:tracePt t="34930" x="4792663" y="3109913"/>
          <p14:tracePt t="34941" x="4733925" y="3119438"/>
          <p14:tracePt t="34952" x="4673600" y="3127375"/>
          <p14:tracePt t="34963" x="4630738" y="3144838"/>
          <p14:tracePt t="34975" x="4589463" y="3152775"/>
          <p14:tracePt t="34986" x="4521200" y="3178175"/>
          <p14:tracePt t="34997" x="4460875" y="3211513"/>
          <p14:tracePt t="35009" x="4384675" y="3228975"/>
          <p14:tracePt t="35019" x="4300538" y="3254375"/>
          <p14:tracePt t="35031" x="4224338" y="3263900"/>
          <p14:tracePt t="35042" x="4138613" y="3279775"/>
          <p14:tracePt t="35053" x="4052888" y="3279775"/>
          <p14:tracePt t="35065" x="3994150" y="3279775"/>
          <p14:tracePt t="35076" x="3951288" y="3279775"/>
          <p14:tracePt t="35087" x="3943350" y="3279775"/>
          <p14:tracePt t="35110" x="3925888" y="3279775"/>
          <p14:tracePt t="35121" x="3908425" y="3279775"/>
          <p14:tracePt t="35132" x="3900488" y="3279775"/>
          <p14:tracePt t="35143" x="3875088" y="3271838"/>
          <p14:tracePt t="35155" x="3832225" y="3263900"/>
          <p14:tracePt t="35166" x="3806825" y="3263900"/>
          <p14:tracePt t="35177" x="3756025" y="3263900"/>
          <p14:tracePt t="35188" x="3713163" y="3263900"/>
          <p14:tracePt t="35200" x="3662363" y="3254375"/>
          <p14:tracePt t="35211" x="3654425" y="3254375"/>
          <p14:tracePt t="35222" x="3646488" y="3246438"/>
          <p14:tracePt t="35255" x="3636963" y="3246438"/>
          <p14:tracePt t="35267" x="3629025" y="3246438"/>
          <p14:tracePt t="35278" x="3619500" y="3246438"/>
          <p14:tracePt t="35290" x="3611563" y="3246438"/>
          <p14:tracePt t="35312" x="3603625" y="3246438"/>
          <p14:tracePt t="35324" x="3594100" y="3246438"/>
          <p14:tracePt t="35346" x="3586163" y="3246438"/>
          <p14:tracePt t="35401" x="3578225" y="3238500"/>
          <p14:tracePt t="35435" x="3568700" y="3228975"/>
          <p14:tracePt t="35436" x="3560763" y="3221038"/>
          <p14:tracePt t="35457" x="3552825" y="3211513"/>
          <p14:tracePt t="35459" x="3535363" y="3203575"/>
          <p14:tracePt t="35481" x="3527425" y="3203575"/>
          <p14:tracePt t="35492" x="3517900" y="3203575"/>
          <p14:tracePt t="35515" x="3509963" y="3203575"/>
          <p14:tracePt t="35526" x="3502025" y="3195638"/>
          <p14:tracePt t="35558" x="3502025" y="3186113"/>
          <p14:tracePt t="35648" x="3502025" y="3178175"/>
          <p14:tracePt t="35682" x="3509963" y="3178175"/>
          <p14:tracePt t="35774" x="3517900" y="3178175"/>
          <p14:tracePt t="35785" x="3527425" y="3178175"/>
          <p14:tracePt t="35796" x="3535363" y="3178175"/>
          <p14:tracePt t="35807" x="3552825" y="3178175"/>
          <p14:tracePt t="35818" x="3568700" y="3178175"/>
          <p14:tracePt t="35841" x="3603625" y="3170238"/>
          <p14:tracePt t="35852" x="3636963" y="3160713"/>
          <p14:tracePt t="35863" x="3662363" y="3152775"/>
          <p14:tracePt t="35875" x="3705225" y="3127375"/>
          <p14:tracePt t="35886" x="3722688" y="3101975"/>
          <p14:tracePt t="35906" x="3730625" y="3094038"/>
          <p14:tracePt t="35920" x="3730625" y="3076575"/>
          <p14:tracePt t="35931" x="3730625" y="3059113"/>
          <p14:tracePt t="35942" x="3738563" y="3059113"/>
          <p14:tracePt t="35953" x="3738563" y="3041650"/>
          <p14:tracePt t="35965" x="3748088" y="3033713"/>
          <p14:tracePt t="35987" x="3756025" y="3025775"/>
          <p14:tracePt t="35998" x="3756025" y="3008313"/>
          <p14:tracePt t="36010" x="3756025" y="2990850"/>
          <p14:tracePt t="36021" x="3756025" y="2974975"/>
          <p14:tracePt t="36044" x="3756025" y="2957513"/>
          <p14:tracePt t="36055" x="3756025" y="2940050"/>
          <p14:tracePt t="36066" x="3738563" y="2914650"/>
          <p14:tracePt t="36077" x="3730625" y="2889250"/>
          <p14:tracePt t="36089" x="3722688" y="2863850"/>
          <p14:tracePt t="36100" x="3705225" y="2830513"/>
          <p14:tracePt t="36111" x="3679825" y="2813050"/>
          <p14:tracePt t="36123" x="3671888" y="2795588"/>
          <p14:tracePt t="36133" x="3662363" y="2795588"/>
          <p14:tracePt t="36145" x="3654425" y="2787650"/>
          <p14:tracePt t="36156" x="3646488" y="2778125"/>
          <p14:tracePt t="36167" x="3646488" y="2770188"/>
          <p14:tracePt t="36178" x="3636963" y="2770188"/>
          <p14:tracePt t="36189" x="3629025" y="2770188"/>
          <p14:tracePt t="36212" x="3603625" y="2770188"/>
          <p14:tracePt t="36223" x="3568700" y="2770188"/>
          <p14:tracePt t="36235" x="3543300" y="2770188"/>
          <p14:tracePt t="36246" x="3509963" y="2770188"/>
          <p14:tracePt t="36257" x="3484563" y="2770188"/>
          <p14:tracePt t="36268" x="3467100" y="2770188"/>
          <p14:tracePt t="36280" x="3441700" y="2770188"/>
          <p14:tracePt t="36291" x="3416300" y="2770188"/>
          <p14:tracePt t="36302" x="3398838" y="2770188"/>
          <p14:tracePt t="36313" x="3390900" y="2770188"/>
          <p14:tracePt t="36346" x="3382963" y="2770188"/>
          <p14:tracePt t="36357" x="3373438" y="2770188"/>
          <p14:tracePt t="36368" x="3373438" y="2778125"/>
          <p14:tracePt t="36369" x="3365500" y="2787650"/>
          <p14:tracePt t="36392" x="3365500" y="2795588"/>
          <p14:tracePt t="36403" x="3365500" y="2805113"/>
          <p14:tracePt t="36426" x="3365500" y="2820988"/>
          <p14:tracePt t="36437" x="3355975" y="2846388"/>
          <p14:tracePt t="36448" x="3355975" y="2863850"/>
          <p14:tracePt t="36460" x="3355975" y="2889250"/>
          <p14:tracePt t="36471" x="3355975" y="2914650"/>
          <p14:tracePt t="36482" x="3348038" y="2949575"/>
          <p14:tracePt t="36493" x="3348038" y="2957513"/>
          <p14:tracePt t="36505" x="3348038" y="2990850"/>
          <p14:tracePt t="36516" x="3348038" y="3000375"/>
          <p14:tracePt t="36527" x="3348038" y="3016250"/>
          <p14:tracePt t="36616" x="3348038" y="3025775"/>
          <p14:tracePt t="36628" x="3348038" y="3033713"/>
          <p14:tracePt t="36640" x="3348038" y="3041650"/>
          <p14:tracePt t="36651" x="3348038" y="3051175"/>
          <p14:tracePt t="36662" x="3355975" y="3051175"/>
          <p14:tracePt t="36673" x="3355975" y="3059113"/>
          <p14:tracePt t="36685" x="3365500" y="3067050"/>
          <p14:tracePt t="36696" x="3373438" y="3067050"/>
          <p14:tracePt t="36807" x="3382963" y="3067050"/>
          <p14:tracePt t="36818" x="3390900" y="3067050"/>
          <p14:tracePt t="36820" x="3398838" y="3084513"/>
          <p14:tracePt t="36842" x="3408363" y="3084513"/>
          <p14:tracePt t="36853" x="3424238" y="3084513"/>
          <p14:tracePt t="36865" x="3433763" y="3101975"/>
          <p14:tracePt t="36876" x="3449638" y="3109913"/>
          <p14:tracePt t="36887" x="3467100" y="3109913"/>
          <p14:tracePt t="36898" x="3484563" y="3109913"/>
          <p14:tracePt t="36910" x="3492500" y="3109913"/>
          <p14:tracePt t="37043" x="3502025" y="3109913"/>
          <p14:tracePt t="37336" x="3509963" y="3109913"/>
          <p14:tracePt t="37347" x="3517900" y="3109913"/>
          <p14:tracePt t="37358" x="3527425" y="3109913"/>
          <p14:tracePt t="37775" x="3535363" y="3109913"/>
          <p14:tracePt t="38000" x="3543300" y="3109913"/>
          <p14:tracePt t="38011" x="3552825" y="3109913"/>
          <p14:tracePt t="38135" x="3552825" y="3094038"/>
          <p14:tracePt t="38191" x="3543300" y="3094038"/>
          <p14:tracePt t="38225" x="3535363" y="3094038"/>
          <p14:tracePt t="38226" x="3527425" y="3094038"/>
          <p14:tracePt t="38248" x="3517900" y="3094038"/>
          <p14:tracePt t="38260" x="3509963" y="3094038"/>
          <p14:tracePt t="38282" x="3502025" y="3094038"/>
          <p14:tracePt t="38293" x="3492500" y="3094038"/>
          <p14:tracePt t="38305" x="3484563" y="3094038"/>
          <p14:tracePt t="38484" x="3475038" y="3094038"/>
          <p14:tracePt t="38506" x="3467100" y="3094038"/>
          <p14:tracePt t="38508" x="3433763" y="3094038"/>
          <p14:tracePt t="38528" x="3424238" y="3094038"/>
          <p14:tracePt t="38788" x="3433763" y="3094038"/>
          <p14:tracePt t="38800" x="3441700" y="3094038"/>
          <p14:tracePt t="38811" x="3449638" y="3094038"/>
          <p14:tracePt t="38822" x="3459163" y="3094038"/>
          <p14:tracePt t="38833" x="3467100" y="3094038"/>
          <p14:tracePt t="38845" x="3475038" y="3094038"/>
          <p14:tracePt t="38867" x="3484563" y="3094038"/>
          <p14:tracePt t="38878" x="3492500" y="3094038"/>
          <p14:tracePt t="38890" x="3502025" y="3094038"/>
          <p14:tracePt t="38901" x="3509963" y="3094038"/>
          <p14:tracePt t="38912" x="3527425" y="3094038"/>
          <p14:tracePt t="38923" x="3543300" y="3094038"/>
          <p14:tracePt t="38935" x="3568700" y="3094038"/>
          <p14:tracePt t="38946" x="3586163" y="3094038"/>
          <p14:tracePt t="38957" x="3619500" y="3094038"/>
          <p14:tracePt t="38968" x="3679825" y="3094038"/>
          <p14:tracePt t="38980" x="3722688" y="3094038"/>
          <p14:tracePt t="38991" x="3763963" y="3094038"/>
          <p14:tracePt t="39002" x="3824288" y="3094038"/>
          <p14:tracePt t="39013" x="3849688" y="3094038"/>
          <p14:tracePt t="39025" x="3892550" y="3094038"/>
          <p14:tracePt t="39037" x="3917950" y="3094038"/>
          <p14:tracePt t="39047" x="3943350" y="3094038"/>
          <p14:tracePt t="39058" x="3951288" y="3101975"/>
          <p14:tracePt t="39070" x="3976688" y="3109913"/>
          <p14:tracePt t="39081" x="4002088" y="3109913"/>
          <p14:tracePt t="39092" x="4011613" y="3109913"/>
          <p14:tracePt t="39104" x="4027488" y="3109913"/>
          <p14:tracePt t="39115" x="4062413" y="3119438"/>
          <p14:tracePt t="39126" x="4095750" y="3119438"/>
          <p14:tracePt t="39137" x="4113213" y="3119438"/>
          <p14:tracePt t="39148" x="4121150" y="3119438"/>
          <p14:tracePt t="39160" x="4130675" y="3119438"/>
          <p14:tracePt t="39182" x="4146550" y="3119438"/>
          <p14:tracePt t="39193" x="4156075" y="3119438"/>
          <p14:tracePt t="39205" x="4171950" y="3119438"/>
          <p14:tracePt t="39216" x="4181475" y="3119438"/>
          <p14:tracePt t="39227" x="4197350" y="3119438"/>
          <p14:tracePt t="39238" x="4224338" y="3119438"/>
          <p14:tracePt t="39250" x="4232275" y="3119438"/>
          <p14:tracePt t="39261" x="4257675" y="3127375"/>
          <p14:tracePt t="39272" x="4291013" y="3127375"/>
          <p14:tracePt t="39283" x="4316413" y="3127375"/>
          <p14:tracePt t="39295" x="4341813" y="3135313"/>
          <p14:tracePt t="39306" x="4351338" y="3135313"/>
          <p14:tracePt t="39317" x="4376738" y="3135313"/>
          <p14:tracePt t="39328" x="4384675" y="3135313"/>
          <p14:tracePt t="39340" x="4394200" y="3135313"/>
          <p14:tracePt t="39351" x="4402138" y="3135313"/>
          <p14:tracePt t="39362" x="4410075" y="3135313"/>
          <p14:tracePt t="39373" x="4419600" y="3135313"/>
          <p14:tracePt t="39385" x="4427538" y="3135313"/>
          <p14:tracePt t="39407" x="4460875" y="3135313"/>
          <p14:tracePt t="39418" x="4470400" y="3135313"/>
          <p14:tracePt t="39430" x="4495800" y="3135313"/>
          <p14:tracePt t="39441" x="4503738" y="3135313"/>
          <p14:tracePt t="39452" x="4521200" y="3135313"/>
          <p14:tracePt t="39463" x="4529138" y="3135313"/>
          <p14:tracePt t="39475" x="4538663" y="3135313"/>
          <p14:tracePt t="39486" x="4564063" y="3135313"/>
          <p14:tracePt t="39497" x="4572000" y="3135313"/>
          <p14:tracePt t="39508" x="4589463" y="3135313"/>
          <p14:tracePt t="39520" x="4605338" y="3135313"/>
          <p14:tracePt t="39542" x="4614863" y="3135313"/>
          <p14:tracePt t="39553" x="4630738" y="3135313"/>
          <p14:tracePt t="39565" x="4648200" y="3135313"/>
          <p14:tracePt t="39576" x="4683125" y="3135313"/>
          <p14:tracePt t="39587" x="4699000" y="3135313"/>
          <p14:tracePt t="39610" x="4716463" y="3135313"/>
          <p14:tracePt t="39676" x="4724400" y="3135313"/>
          <p14:tracePt t="39755" x="4733925" y="3135313"/>
          <p14:tracePt t="39766" x="4741863" y="3135313"/>
          <p14:tracePt t="39778" x="4749800" y="3135313"/>
          <p14:tracePt t="39790" x="4759325" y="3135313"/>
          <p14:tracePt t="40340" x="4767263" y="3135313"/>
          <p14:tracePt t="40374" x="4775200" y="3135313"/>
          <p14:tracePt t="40375" x="4792663" y="3135313"/>
          <p14:tracePt t="40397" x="4810125" y="3135313"/>
          <p14:tracePt t="40408" x="4818063" y="3135313"/>
          <p14:tracePt t="40431" x="4843463" y="3135313"/>
          <p14:tracePt t="40442" x="4860925" y="3135313"/>
          <p14:tracePt t="40454" x="4878388" y="3135313"/>
          <p14:tracePt t="40465" x="4886325" y="3135313"/>
          <p14:tracePt t="40553" x="4903788" y="3135313"/>
          <p14:tracePt t="40598" x="4911725" y="3135313"/>
          <p14:tracePt t="40611" x="4919663" y="3127375"/>
          <p14:tracePt t="40622" x="4929188" y="3119438"/>
          <p14:tracePt t="40633" x="4929188" y="3109913"/>
          <p14:tracePt t="40645" x="4937125" y="3094038"/>
          <p14:tracePt t="40656" x="4946650" y="3084513"/>
          <p14:tracePt t="40667" x="4946650" y="3076575"/>
          <p14:tracePt t="40678" x="4962525" y="3051175"/>
          <p14:tracePt t="40690" x="4979988" y="3025775"/>
          <p14:tracePt t="40701" x="4997450" y="3008313"/>
          <p14:tracePt t="40712" x="5005388" y="2982913"/>
          <p14:tracePt t="40723" x="5022850" y="2957513"/>
          <p14:tracePt t="40735" x="5048250" y="2932113"/>
          <p14:tracePt t="40746" x="5064125" y="2914650"/>
          <p14:tracePt t="40757" x="5073650" y="2906713"/>
          <p14:tracePt t="40769" x="5081588" y="2906713"/>
          <p14:tracePt t="40780" x="5099050" y="2897188"/>
          <p14:tracePt t="40791" x="5106988" y="2897188"/>
          <p14:tracePt t="40802" x="5124450" y="2897188"/>
          <p14:tracePt t="40813" x="5132388" y="2897188"/>
          <p14:tracePt t="40825" x="5149850" y="2897188"/>
          <p14:tracePt t="40836" x="5175250" y="2897188"/>
          <p14:tracePt t="40847" x="5200650" y="2897188"/>
          <p14:tracePt t="40858" x="5218113" y="2897188"/>
          <p14:tracePt t="40870" x="5251450" y="2897188"/>
          <p14:tracePt t="40881" x="5311775" y="2889250"/>
          <p14:tracePt t="40902" x="5370513" y="2863850"/>
          <p14:tracePt t="40904" x="5413375" y="2863850"/>
          <p14:tracePt t="40915" x="5456238" y="2863850"/>
          <p14:tracePt t="40926" x="5481638" y="2855913"/>
          <p14:tracePt t="40937" x="5497513" y="2855913"/>
          <p14:tracePt t="40948" x="5524500" y="2855913"/>
          <p14:tracePt t="40960" x="5540375" y="2855913"/>
          <p14:tracePt t="40971" x="5583238" y="2855913"/>
          <p14:tracePt t="40982" x="5600700" y="2855913"/>
          <p14:tracePt t="40993" x="5626100" y="2855913"/>
          <p14:tracePt t="41005" x="5668963" y="2855913"/>
          <p14:tracePt t="41016" x="5694363" y="2855913"/>
          <p14:tracePt t="41030" x="5719763" y="2855913"/>
          <p14:tracePt t="41038" x="5753100" y="2855913"/>
          <p14:tracePt t="41050" x="5778500" y="2855913"/>
          <p14:tracePt t="41061" x="5803900" y="2855913"/>
          <p14:tracePt t="41072" x="5813425" y="2830513"/>
          <p14:tracePt t="41083" x="5821363" y="2830513"/>
          <p14:tracePt t="41095" x="5838825" y="2813050"/>
          <p14:tracePt t="41106" x="5854700" y="2787650"/>
          <p14:tracePt t="41117" x="5854700" y="2778125"/>
          <p14:tracePt t="41138" x="5854700" y="2770188"/>
          <p14:tracePt t="41139" x="5854700" y="2762250"/>
          <p14:tracePt t="41152" x="5854700" y="2752725"/>
          <p14:tracePt t="41173" x="5854700" y="2744788"/>
          <p14:tracePt t="41196" x="5854700" y="2736850"/>
          <p14:tracePt t="41207" x="5854700" y="2727325"/>
          <p14:tracePt t="41219" x="5864225" y="2701925"/>
          <p14:tracePt t="41230" x="5864225" y="2686050"/>
          <p14:tracePt t="41252" x="5864225" y="2668588"/>
          <p14:tracePt t="41263" x="5864225" y="2660650"/>
          <p14:tracePt t="41275" x="5864225" y="2643188"/>
          <p14:tracePt t="41286" x="5854700" y="2617788"/>
          <p14:tracePt t="41297" x="5846763" y="2600325"/>
          <p14:tracePt t="41308" x="5838825" y="2592388"/>
          <p14:tracePt t="41320" x="5821363" y="2582863"/>
          <p14:tracePt t="41331" x="5795963" y="2566988"/>
          <p14:tracePt t="41342" x="5788025" y="2566988"/>
          <p14:tracePt t="41354" x="5753100" y="2549525"/>
          <p14:tracePt t="41365" x="5735638" y="2541588"/>
          <p14:tracePt t="41376" x="5727700" y="2541588"/>
          <p14:tracePt t="41387" x="5710238" y="2541588"/>
          <p14:tracePt t="41398" x="5694363" y="2541588"/>
          <p14:tracePt t="41410" x="5694363" y="2532063"/>
          <p14:tracePt t="41421" x="5684838" y="2532063"/>
          <p14:tracePt t="41432" x="5676900" y="2532063"/>
          <p14:tracePt t="41443" x="5659438" y="2524125"/>
          <p14:tracePt t="41455" x="5641975" y="2524125"/>
          <p14:tracePt t="41466" x="5616575" y="2516188"/>
          <p14:tracePt t="41477" x="5591175" y="2506663"/>
          <p14:tracePt t="41488" x="5575300" y="2498725"/>
          <p14:tracePt t="41500" x="5557838" y="2498725"/>
          <p14:tracePt t="41511" x="5549900" y="2489200"/>
          <p14:tracePt t="41522" x="5540375" y="2481263"/>
          <p14:tracePt t="41533" x="5532438" y="2481263"/>
          <p14:tracePt t="41545" x="5514975" y="2473325"/>
          <p14:tracePt t="41567" x="5507038" y="2473325"/>
          <p14:tracePt t="41578" x="5481638" y="2473325"/>
          <p14:tracePt t="41590" x="5456238" y="2473325"/>
          <p14:tracePt t="41601" x="5438775" y="2473325"/>
          <p14:tracePt t="41612" x="5421313" y="2473325"/>
          <p14:tracePt t="41623" x="5413375" y="2473325"/>
          <p14:tracePt t="41635" x="5405438" y="2473325"/>
          <p14:tracePt t="41657" x="5395913" y="2473325"/>
          <p14:tracePt t="41669" x="5380038" y="2473325"/>
          <p14:tracePt t="41691" x="5345113" y="2463800"/>
          <p14:tracePt t="41702" x="5337175" y="2463800"/>
          <p14:tracePt t="41713" x="5302250" y="2463800"/>
          <p14:tracePt t="41725" x="5286375" y="2455863"/>
          <p14:tracePt t="41736" x="5276850" y="2447925"/>
          <p14:tracePt t="41747" x="5268913" y="2447925"/>
          <p14:tracePt t="41780" x="5260975" y="2447925"/>
          <p14:tracePt t="41781" x="5243513" y="2447925"/>
          <p14:tracePt t="41792" x="5235575" y="2447925"/>
          <p14:tracePt t="41803" x="5226050" y="2447925"/>
          <p14:tracePt t="41815" x="5218113" y="2447925"/>
          <p14:tracePt t="41826" x="5192713" y="2447925"/>
          <p14:tracePt t="41837" x="5149850" y="2447925"/>
          <p14:tracePt t="41848" x="5099050" y="2447925"/>
          <p14:tracePt t="41860" x="5064125" y="2447925"/>
          <p14:tracePt t="41871" x="5048250" y="2447925"/>
          <p14:tracePt t="41901" x="5038725" y="2447925"/>
          <p14:tracePt t="41905" x="5030788" y="2447925"/>
          <p14:tracePt t="41916" x="5022850" y="2447925"/>
          <p14:tracePt t="41938" x="5013325" y="2447925"/>
          <p14:tracePt t="41950" x="4997450" y="2438400"/>
          <p14:tracePt t="41961" x="4972050" y="2438400"/>
          <p14:tracePt t="41972" x="4937125" y="2438400"/>
          <p14:tracePt t="41984" x="4903788" y="2438400"/>
          <p14:tracePt t="41995" x="4878388" y="2438400"/>
          <p14:tracePt t="42006" x="4868863" y="2438400"/>
          <p14:tracePt t="42018" x="4852988" y="2438400"/>
          <p14:tracePt t="42040" x="4835525" y="2438400"/>
          <p14:tracePt t="42051" x="4827588" y="2438400"/>
          <p14:tracePt t="42062" x="4818063" y="2438400"/>
          <p14:tracePt t="42073" x="4802188" y="2438400"/>
          <p14:tracePt t="42096" x="4792663" y="2438400"/>
          <p14:tracePt t="42107" x="4767263" y="2447925"/>
          <p14:tracePt t="42130" x="4759325" y="2447925"/>
          <p14:tracePt t="42141" x="4741863" y="2447925"/>
          <p14:tracePt t="42152" x="4733925" y="2447925"/>
          <p14:tracePt t="42163" x="4724400" y="2455863"/>
          <p14:tracePt t="42175" x="4716463" y="2455863"/>
          <p14:tracePt t="42197" x="4699000" y="2455863"/>
          <p14:tracePt t="42231" x="4683125" y="2463800"/>
          <p14:tracePt t="42242" x="4673600" y="2463800"/>
          <p14:tracePt t="42253" x="4657725" y="2473325"/>
          <p14:tracePt t="42265" x="4622800" y="2481263"/>
          <p14:tracePt t="42276" x="4597400" y="2489200"/>
          <p14:tracePt t="42287" x="4579938" y="2506663"/>
          <p14:tracePt t="42298" x="4579938" y="2516188"/>
          <p14:tracePt t="42310" x="4572000" y="2516188"/>
          <p14:tracePt t="42321" x="4564063" y="2524125"/>
          <p14:tracePt t="42343" x="4554538" y="2532063"/>
          <p14:tracePt t="42366" x="4546600" y="2541588"/>
          <p14:tracePt t="42377" x="4538663" y="2557463"/>
          <p14:tracePt t="42400" x="4529138" y="2566988"/>
          <p14:tracePt t="42411" x="4513263" y="2582863"/>
          <p14:tracePt t="42422" x="4503738" y="2592388"/>
          <p14:tracePt t="42434" x="4503738" y="2600325"/>
          <p14:tracePt t="42445" x="4495800" y="2617788"/>
          <p14:tracePt t="42467" x="4486275" y="2625725"/>
          <p14:tracePt t="42478" x="4486275" y="2633663"/>
          <p14:tracePt t="42490" x="4478338" y="2643188"/>
          <p14:tracePt t="42511" x="4478338" y="2651125"/>
          <p14:tracePt t="42533" x="4470400" y="2660650"/>
          <p14:tracePt t="42567" x="4460875" y="2668588"/>
          <p14:tracePt t="42591" x="4460875" y="2676525"/>
          <p14:tracePt t="42612" x="4452938" y="2693988"/>
          <p14:tracePt t="42625" x="4452938" y="2701925"/>
          <p14:tracePt t="42636" x="4452938" y="2711450"/>
          <p14:tracePt t="42659" x="4452938" y="2719388"/>
          <p14:tracePt t="42670" x="4452938" y="2727325"/>
          <p14:tracePt t="42681" x="4445000" y="2736850"/>
          <p14:tracePt t="42692" x="4435475" y="2736850"/>
          <p14:tracePt t="42703" x="4427538" y="2762250"/>
          <p14:tracePt t="42715" x="4402138" y="2778125"/>
          <p14:tracePt t="42737" x="4384675" y="2813050"/>
          <p14:tracePt t="42748" x="4368800" y="2830513"/>
          <p14:tracePt t="42771" x="4359275" y="2838450"/>
          <p14:tracePt t="42782" x="4341813" y="2855913"/>
          <p14:tracePt t="42793" x="4333875" y="2855913"/>
          <p14:tracePt t="42805" x="4308475" y="2871788"/>
          <p14:tracePt t="42817" x="4291013" y="2881313"/>
          <p14:tracePt t="42827" x="4249738" y="2906713"/>
          <p14:tracePt t="42838" x="4206875" y="2940050"/>
          <p14:tracePt t="42850" x="4156075" y="2965450"/>
          <p14:tracePt t="42861" x="4138613" y="2982913"/>
          <p14:tracePt t="42873" x="4087813" y="3008313"/>
          <p14:tracePt t="42884" x="4011613" y="3041650"/>
          <p14:tracePt t="42895" x="3925888" y="3084513"/>
          <p14:tracePt t="42917" x="3748088" y="3152775"/>
          <p14:tracePt t="42928" x="3671888" y="3178175"/>
          <p14:tracePt t="42940" x="3594100" y="3186113"/>
          <p14:tracePt t="42951" x="3527425" y="3195638"/>
          <p14:tracePt t="42962" x="3449638" y="3203575"/>
          <p14:tracePt t="42973" x="3382963" y="3203575"/>
          <p14:tracePt t="42985" x="3322638" y="3203575"/>
          <p14:tracePt t="42996" x="3254375" y="3203575"/>
          <p14:tracePt t="43007" x="3178175" y="3221038"/>
          <p14:tracePt t="43018" x="3135313" y="3221038"/>
          <p14:tracePt t="43030" x="3084513" y="3228975"/>
          <p14:tracePt t="43041" x="3051175" y="3238500"/>
          <p14:tracePt t="43052" x="3033713" y="3246438"/>
          <p14:tracePt t="43063" x="3000375" y="3263900"/>
          <p14:tracePt t="43075" x="2974975" y="3279775"/>
          <p14:tracePt t="43086" x="2940050" y="3279775"/>
          <p14:tracePt t="43097" x="2906713" y="3305175"/>
          <p14:tracePt t="43108" x="2871788" y="3314700"/>
          <p14:tracePt t="43120" x="2830513" y="3314700"/>
          <p14:tracePt t="43131" x="2787650" y="3314700"/>
          <p14:tracePt t="43142" x="2744788" y="3314700"/>
          <p14:tracePt t="43153" x="2711450" y="3314700"/>
          <p14:tracePt t="43164" x="2676525" y="3314700"/>
          <p14:tracePt t="43176" x="2660650" y="3314700"/>
          <p14:tracePt t="43220" x="2651125" y="3322638"/>
          <p14:tracePt t="43276" x="2651125" y="3330575"/>
          <p14:tracePt t="43287" x="2643188" y="3340100"/>
          <p14:tracePt t="43310" x="2633663" y="3348038"/>
          <p14:tracePt t="43355" x="2625725" y="3355975"/>
          <p14:tracePt t="43356" x="2617788" y="3355975"/>
          <p14:tracePt t="43388" x="2617788" y="3365500"/>
          <p14:tracePt t="43390" x="2617788" y="3382963"/>
          <p14:tracePt t="43490" x="2617788" y="3390900"/>
          <p14:tracePt t="43512" x="2625725" y="3398838"/>
          <p14:tracePt t="43523" x="2633663" y="3398838"/>
          <p14:tracePt t="43536" x="2643188" y="3398838"/>
          <p14:tracePt t="43547" x="2660650" y="3398838"/>
          <p14:tracePt t="43558" x="2668588" y="3398838"/>
          <p14:tracePt t="43570" x="2686050" y="3398838"/>
          <p14:tracePt t="43581" x="2711450" y="3408363"/>
          <p14:tracePt t="43592" x="2727325" y="3408363"/>
          <p14:tracePt t="43603" x="2752725" y="3408363"/>
          <p14:tracePt t="43615" x="2787650" y="3408363"/>
          <p14:tracePt t="43626" x="2813050" y="3416300"/>
          <p14:tracePt t="43637" x="2838450" y="3416300"/>
          <p14:tracePt t="43648" x="2863850" y="3424238"/>
          <p14:tracePt t="43660" x="2897188" y="3424238"/>
          <p14:tracePt t="43671" x="2914650" y="3424238"/>
          <p14:tracePt t="43683" x="2974975" y="3424238"/>
          <p14:tracePt t="43693" x="2990850" y="3424238"/>
          <p14:tracePt t="43705" x="3025775" y="3424238"/>
          <p14:tracePt t="43716" x="3051175" y="3424238"/>
          <p14:tracePt t="43727" x="3067050" y="3424238"/>
          <p14:tracePt t="43738" x="3094038" y="3424238"/>
          <p14:tracePt t="43750" x="3109913" y="3424238"/>
          <p14:tracePt t="43761" x="3127375" y="3424238"/>
          <p14:tracePt t="43772" x="3144838" y="3424238"/>
          <p14:tracePt t="43783" x="3152775" y="3424238"/>
          <p14:tracePt t="43795" x="3160713" y="3424238"/>
          <p14:tracePt t="43806" x="3178175" y="3424238"/>
          <p14:tracePt t="43817" x="3186113" y="3424238"/>
          <p14:tracePt t="43828" x="3195638" y="3433763"/>
          <p14:tracePt t="43840" x="3203575" y="3433763"/>
          <p14:tracePt t="43862" x="3221038" y="3441700"/>
          <p14:tracePt t="43874" x="3228975" y="3449638"/>
          <p14:tracePt t="43885" x="3246438" y="3449638"/>
          <p14:tracePt t="43901" x="3263900" y="3449638"/>
          <p14:tracePt t="43907" x="3279775" y="3459163"/>
          <p14:tracePt t="43918" x="3289300" y="3467100"/>
          <p14:tracePt t="43930" x="3314700" y="3467100"/>
          <p14:tracePt t="43941" x="3330575" y="3475038"/>
          <p14:tracePt t="43952" x="3340100" y="3484563"/>
          <p14:tracePt t="43963" x="3355975" y="3502025"/>
          <p14:tracePt t="43975" x="3365500" y="3502025"/>
          <p14:tracePt t="43986" x="3373438" y="3502025"/>
          <p14:tracePt t="44052" x="3373438" y="3509963"/>
          <p14:tracePt t="44120" x="3373438" y="3517900"/>
          <p14:tracePt t="44155" x="3365500" y="3517900"/>
          <p14:tracePt t="44187" x="3355975" y="3517900"/>
          <p14:tracePt t="44198" x="3348038" y="3517900"/>
          <p14:tracePt t="44200" x="3340100" y="3517900"/>
          <p14:tracePt t="44222" x="3322638" y="3509963"/>
          <p14:tracePt t="44233" x="3314700" y="3509963"/>
          <p14:tracePt t="44256" x="3289300" y="3509963"/>
          <p14:tracePt t="44267" x="3263900" y="3509963"/>
          <p14:tracePt t="44278" x="3228975" y="3509963"/>
          <p14:tracePt t="44290" x="3211513" y="3509963"/>
          <p14:tracePt t="44301" x="3195638" y="3509963"/>
          <p14:tracePt t="44312" x="3170238" y="3502025"/>
          <p14:tracePt t="44323" x="3160713" y="3492500"/>
          <p14:tracePt t="44335" x="3152775" y="3492500"/>
          <p14:tracePt t="44346" x="3135313" y="3492500"/>
          <p14:tracePt t="44357" x="3101975" y="3484563"/>
          <p14:tracePt t="44368" x="3067050" y="3484563"/>
          <p14:tracePt t="44380" x="3059113" y="3484563"/>
          <p14:tracePt t="44391" x="3041650" y="3475038"/>
          <p14:tracePt t="44513" x="3041650" y="3467100"/>
          <p14:tracePt t="44526" x="3051175" y="3467100"/>
          <p14:tracePt t="44537" x="3059113" y="3467100"/>
          <p14:tracePt t="44548" x="3067050" y="3467100"/>
          <p14:tracePt t="44571" x="3076575" y="3467100"/>
          <p14:tracePt t="44582" x="3084513" y="3467100"/>
          <p14:tracePt t="44593" x="3101975" y="3467100"/>
          <p14:tracePt t="44605" x="3119438" y="3467100"/>
          <p14:tracePt t="44616" x="3127375" y="3467100"/>
          <p14:tracePt t="44627" x="3135313" y="3467100"/>
          <p14:tracePt t="44638" x="3152775" y="3467100"/>
          <p14:tracePt t="44650" x="3178175" y="3467100"/>
          <p14:tracePt t="44661" x="3186113" y="3467100"/>
          <p14:tracePt t="44672" x="3195638" y="3467100"/>
          <p14:tracePt t="44683" x="3203575" y="3467100"/>
          <p14:tracePt t="44695" x="3211513" y="3467100"/>
          <p14:tracePt t="44706" x="3228975" y="3467100"/>
          <p14:tracePt t="44717" x="3238500" y="3467100"/>
          <p14:tracePt t="44728" x="3254375" y="3467100"/>
          <p14:tracePt t="44740" x="3263900" y="3467100"/>
          <p14:tracePt t="44762" x="3271838" y="3467100"/>
          <p14:tracePt t="44773" x="3279775" y="3467100"/>
          <p14:tracePt t="44785" x="3297238" y="3467100"/>
          <p14:tracePt t="44796" x="3322638" y="3467100"/>
          <p14:tracePt t="44807" x="3330575" y="3467100"/>
          <p14:tracePt t="44818" x="3348038" y="3467100"/>
          <p14:tracePt t="44830" x="3365500" y="3467100"/>
          <p14:tracePt t="44841" x="3390900" y="3467100"/>
          <p14:tracePt t="44852" x="3424238" y="3467100"/>
          <p14:tracePt t="44863" x="3449638" y="3467100"/>
          <p14:tracePt t="44875" x="3475038" y="3467100"/>
          <p14:tracePt t="44886" x="3509963" y="3475038"/>
          <p14:tracePt t="44897" x="3560763" y="3484563"/>
          <p14:tracePt t="44908" x="3586163" y="3484563"/>
          <p14:tracePt t="44920" x="3619500" y="3502025"/>
          <p14:tracePt t="44932" x="3646488" y="3502025"/>
          <p14:tracePt t="44942" x="3662363" y="3509963"/>
          <p14:tracePt t="44953" x="3687763" y="3517900"/>
          <p14:tracePt t="45010" x="3697288" y="3517900"/>
          <p14:tracePt t="45021" x="3705225" y="3517900"/>
          <p14:tracePt t="45043" x="3713163" y="3517900"/>
          <p14:tracePt t="45055" x="3722688" y="3517900"/>
          <p14:tracePt t="45066" x="3730625" y="3517900"/>
          <p14:tracePt t="45088" x="3738563" y="3517900"/>
          <p14:tracePt t="45100" x="3748088" y="3527425"/>
          <p14:tracePt t="45122" x="3756025" y="3527425"/>
          <p14:tracePt t="45145" x="3763963" y="3535363"/>
          <p14:tracePt t="45156" x="3773488" y="3535363"/>
          <p14:tracePt t="45167" x="3773488" y="3543300"/>
          <p14:tracePt t="45178" x="3790950" y="3543300"/>
          <p14:tracePt t="45211" x="3798888" y="3543300"/>
          <p14:tracePt t="45212" x="3816350" y="3543300"/>
          <p14:tracePt t="45235" x="3824288" y="3543300"/>
          <p14:tracePt t="45246" x="3832225" y="3543300"/>
          <p14:tracePt t="45257" x="3841750" y="3543300"/>
          <p14:tracePt t="45280" x="3867150" y="3543300"/>
          <p14:tracePt t="45291" x="3883025" y="3535363"/>
          <p14:tracePt t="45302" x="3900488" y="3535363"/>
          <p14:tracePt t="45314" x="3925888" y="3535363"/>
          <p14:tracePt t="45336" x="3951288" y="3535363"/>
          <p14:tracePt t="45348" x="3960813" y="3535363"/>
          <p14:tracePt t="45358" x="3968750" y="3535363"/>
          <p14:tracePt t="45370" x="3986213" y="3527425"/>
          <p14:tracePt t="45392" x="4019550" y="3527425"/>
          <p14:tracePt t="45403" x="4044950" y="3509963"/>
          <p14:tracePt t="45415" x="4062413" y="3509963"/>
          <p14:tracePt t="45426" x="4087813" y="3509963"/>
          <p14:tracePt t="45437" x="4113213" y="3502025"/>
          <p14:tracePt t="45448" x="4138613" y="3467100"/>
          <p14:tracePt t="45460" x="4138613" y="3449638"/>
          <p14:tracePt t="45471" x="4138613" y="3424238"/>
          <p14:tracePt t="45482" x="4138613" y="3398838"/>
          <p14:tracePt t="45493" x="4138613" y="3365500"/>
          <p14:tracePt t="45505" x="4138613" y="3340100"/>
          <p14:tracePt t="45516" x="4138613" y="3305175"/>
          <p14:tracePt t="45527" x="4138613" y="3297238"/>
          <p14:tracePt t="45538" x="4138613" y="3271838"/>
          <p14:tracePt t="45550" x="4138613" y="3238500"/>
          <p14:tracePt t="45572" x="4138613" y="3228975"/>
          <p14:tracePt t="45583" x="4138613" y="3221038"/>
          <p14:tracePt t="45617" x="4130675" y="3211513"/>
          <p14:tracePt t="45640" x="4105275" y="3203575"/>
          <p14:tracePt t="45651" x="4079875" y="3203575"/>
          <p14:tracePt t="45662" x="4062413" y="3195638"/>
          <p14:tracePt t="45673" x="4027488" y="3195638"/>
          <p14:tracePt t="45685" x="4002088" y="3195638"/>
          <p14:tracePt t="45696" x="3994150" y="3195638"/>
          <p14:tracePt t="45707" x="3976688" y="3195638"/>
          <p14:tracePt t="45718" x="3968750" y="3195638"/>
          <p14:tracePt t="45741" x="3960813" y="3195638"/>
          <p14:tracePt t="45752" x="3943350" y="3195638"/>
          <p14:tracePt t="45764" x="3935413" y="3203575"/>
          <p14:tracePt t="45775" x="3935413" y="3221038"/>
          <p14:tracePt t="45786" x="3917950" y="3246438"/>
          <p14:tracePt t="45797" x="3908425" y="3271838"/>
          <p14:tracePt t="45808" x="3908425" y="3279775"/>
          <p14:tracePt t="45820" x="3908425" y="3297238"/>
          <p14:tracePt t="45831" x="3908425" y="3314700"/>
          <p14:tracePt t="45842" x="3908425" y="3330575"/>
          <p14:tracePt t="45853" x="3908425" y="3348038"/>
          <p14:tracePt t="45865" x="3908425" y="3355975"/>
          <p14:tracePt t="45876" x="3908425" y="3382963"/>
          <p14:tracePt t="45887" x="3908425" y="3390900"/>
          <p14:tracePt t="45910" x="3908425" y="3398838"/>
          <p14:tracePt t="45931" x="3908425" y="3408363"/>
          <p14:tracePt t="46145" x="3908425" y="3416300"/>
          <p14:tracePt t="46156" x="3908425" y="3424238"/>
          <p14:tracePt t="46179" x="3917950" y="3424238"/>
          <p14:tracePt t="46180" x="3925888" y="3433763"/>
          <p14:tracePt t="46191" x="3935413" y="3433763"/>
          <p14:tracePt t="46213" x="3943350" y="3441700"/>
          <p14:tracePt t="46225" x="3960813" y="3441700"/>
          <p14:tracePt t="46236" x="4002088" y="3449638"/>
          <p14:tracePt t="46247" x="4019550" y="3449638"/>
          <p14:tracePt t="46258" x="4052888" y="3459163"/>
          <p14:tracePt t="46270" x="4087813" y="3467100"/>
          <p14:tracePt t="46281" x="4138613" y="3484563"/>
          <p14:tracePt t="46292" x="4171950" y="3492500"/>
          <p14:tracePt t="46303" x="4214813" y="3492500"/>
          <p14:tracePt t="46315" x="4257675" y="3502025"/>
          <p14:tracePt t="46326" x="4316413" y="3509963"/>
          <p14:tracePt t="46337" x="4351338" y="3509963"/>
          <p14:tracePt t="46348" x="4384675" y="3517900"/>
          <p14:tracePt t="46360" x="4402138" y="3517900"/>
          <p14:tracePt t="46371" x="4419600" y="3517900"/>
          <p14:tracePt t="46382" x="4452938" y="3517900"/>
          <p14:tracePt t="46393" x="4486275" y="3527425"/>
          <p14:tracePt t="46405" x="4513263" y="3535363"/>
          <p14:tracePt t="46416" x="4564063" y="3543300"/>
          <p14:tracePt t="46427" x="4622800" y="3543300"/>
          <p14:tracePt t="46438" x="4640263" y="3552825"/>
          <p14:tracePt t="46450" x="4665663" y="3552825"/>
          <p14:tracePt t="46461" x="4673600" y="3552825"/>
          <p14:tracePt t="46483" x="4683125" y="3552825"/>
          <p14:tracePt t="46505" x="4691063" y="3552825"/>
          <p14:tracePt t="46506" x="4699000" y="3552825"/>
          <p14:tracePt t="46517" x="4708525" y="3552825"/>
          <p14:tracePt t="46528" x="4716463" y="3552825"/>
          <p14:tracePt t="46540" x="4724400" y="3552825"/>
          <p14:tracePt t="46551" x="4733925" y="3543300"/>
          <p14:tracePt t="46562" x="4741863" y="3535363"/>
          <p14:tracePt t="46573" x="4749800" y="3535363"/>
          <p14:tracePt t="46585" x="4749800" y="3527425"/>
          <p14:tracePt t="46597" x="4759325" y="3517900"/>
          <p14:tracePt t="46607" x="4759325" y="3502025"/>
          <p14:tracePt t="46618" x="4759325" y="3484563"/>
          <p14:tracePt t="46630" x="4759325" y="3467100"/>
          <p14:tracePt t="46641" x="4759325" y="3441700"/>
          <p14:tracePt t="46652" x="4759325" y="3416300"/>
          <p14:tracePt t="46664" x="4759325" y="3398838"/>
          <p14:tracePt t="46675" x="4759325" y="3373438"/>
          <p14:tracePt t="46686" x="4759325" y="3355975"/>
          <p14:tracePt t="46697" x="4741863" y="3330575"/>
          <p14:tracePt t="46708" x="4733925" y="3314700"/>
          <p14:tracePt t="46720" x="4699000" y="3289300"/>
          <p14:tracePt t="46731" x="4673600" y="3263900"/>
          <p14:tracePt t="46742" x="4665663" y="3254375"/>
          <p14:tracePt t="46753" x="4630738" y="3238500"/>
          <p14:tracePt t="46765" x="4597400" y="3228975"/>
          <p14:tracePt t="46776" x="4538663" y="3228975"/>
          <p14:tracePt t="46787" x="4503738" y="3228975"/>
          <p14:tracePt t="46798" x="4470400" y="3228975"/>
          <p14:tracePt t="46810" x="4452938" y="3228975"/>
          <p14:tracePt t="46821" x="4419600" y="3228975"/>
          <p14:tracePt t="46832" x="4394200" y="3228975"/>
          <p14:tracePt t="46843" x="4376738" y="3228975"/>
          <p14:tracePt t="46855" x="4351338" y="3246438"/>
          <p14:tracePt t="46866" x="4341813" y="3246438"/>
          <p14:tracePt t="46877" x="4333875" y="3254375"/>
          <p14:tracePt t="46888" x="4316413" y="3271838"/>
          <p14:tracePt t="46900" x="4291013" y="3289300"/>
          <p14:tracePt t="46916" x="4275138" y="3297238"/>
          <p14:tracePt t="46922" x="4265613" y="3305175"/>
          <p14:tracePt t="46933" x="4257675" y="3314700"/>
          <p14:tracePt t="46945" x="4240213" y="3340100"/>
          <p14:tracePt t="46956" x="4240213" y="3348038"/>
          <p14:tracePt t="46967" x="4240213" y="3373438"/>
          <p14:tracePt t="46978" x="4240213" y="3382963"/>
          <p14:tracePt t="46990" x="4240213" y="3408363"/>
          <p14:tracePt t="47001" x="4249738" y="3424238"/>
          <p14:tracePt t="47012" x="4275138" y="3449638"/>
          <p14:tracePt t="47023" x="4316413" y="3449638"/>
          <p14:tracePt t="47035" x="4359275" y="3459163"/>
          <p14:tracePt t="47049" x="4394200" y="3467100"/>
          <p14:tracePt t="47057" x="4435475" y="3467100"/>
          <p14:tracePt t="47068" x="4486275" y="3467100"/>
          <p14:tracePt t="47080" x="4503738" y="3467100"/>
          <p14:tracePt t="47091" x="4513263" y="3467100"/>
          <p14:tracePt t="47315" x="4521200" y="3475038"/>
          <p14:tracePt t="47483" x="4529138" y="3484563"/>
          <p14:tracePt t="47495" x="4529138" y="3492500"/>
          <p14:tracePt t="47506" x="4529138" y="3502025"/>
          <p14:tracePt t="47518" x="4529138" y="3509963"/>
          <p14:tracePt t="47530" x="4513263" y="3517900"/>
          <p14:tracePt t="47541" x="4503738" y="3517900"/>
          <p14:tracePt t="47552" x="4470400" y="3527425"/>
          <p14:tracePt t="47563" x="4427538" y="3535363"/>
          <p14:tracePt t="47575" x="4333875" y="3552825"/>
          <p14:tracePt t="47586" x="4232275" y="3568700"/>
          <p14:tracePt t="47597" x="4095750" y="3586163"/>
          <p14:tracePt t="47608" x="3951288" y="3611563"/>
          <p14:tracePt t="47620" x="3806825" y="3636963"/>
          <p14:tracePt t="47631" x="3662363" y="3646488"/>
          <p14:tracePt t="47642" x="3527425" y="3662363"/>
          <p14:tracePt t="47653" x="3398838" y="3671888"/>
          <p14:tracePt t="47665" x="3279775" y="3697288"/>
          <p14:tracePt t="47676" x="3170238" y="3722688"/>
          <p14:tracePt t="47687" x="3067050" y="3738563"/>
          <p14:tracePt t="47698" x="2974975" y="3756025"/>
          <p14:tracePt t="47710" x="2914650" y="3773488"/>
          <p14:tracePt t="47721" x="2855913" y="3790950"/>
          <p14:tracePt t="47732" x="2805113" y="3816350"/>
          <p14:tracePt t="47743" x="2770188" y="3832225"/>
          <p14:tracePt t="47755" x="2762250" y="3832225"/>
          <p14:tracePt t="47766" x="2744788" y="3849688"/>
          <p14:tracePt t="47777" x="2736850" y="3857625"/>
          <p14:tracePt t="47788" x="2736850" y="3867150"/>
          <p14:tracePt t="47800" x="2727325" y="3867150"/>
          <p14:tracePt t="47811" x="2727325" y="3875088"/>
          <p14:tracePt t="47822" x="2719388" y="3875088"/>
          <p14:tracePt t="47833" x="2711450" y="3875088"/>
          <p14:tracePt t="47845" x="2701925" y="3883025"/>
          <p14:tracePt t="47856" x="2660650" y="3883025"/>
          <p14:tracePt t="47867" x="2608263" y="3892550"/>
          <p14:tracePt t="47879" x="2592388" y="3900488"/>
          <p14:tracePt t="47890" x="2574925" y="3925888"/>
          <p14:tracePt t="47913" x="2549525" y="3943350"/>
          <p14:tracePt t="47923" x="2541588" y="3960813"/>
          <p14:tracePt t="47935" x="2524125" y="3968750"/>
          <p14:tracePt t="47946" x="2516188" y="3968750"/>
          <p14:tracePt t="47957" x="2506663" y="3986213"/>
          <p14:tracePt t="47968" x="2498725" y="3994150"/>
          <p14:tracePt t="47980" x="2489200" y="3994150"/>
          <p14:tracePt t="48014" x="2498725" y="3994150"/>
          <p14:tracePt t="48025" x="2498725" y="3986213"/>
          <p14:tracePt t="48036" x="2516188" y="3976688"/>
          <p14:tracePt t="48080" x="2524125" y="3976688"/>
          <p14:tracePt t="48092" x="2532063" y="3976688"/>
          <p14:tracePt t="48103" x="2541588" y="3976688"/>
          <p14:tracePt t="48115" x="2549525" y="3976688"/>
          <p14:tracePt t="48126" x="2557463" y="3976688"/>
          <p14:tracePt t="48137" x="2574925" y="3976688"/>
          <p14:tracePt t="48148" x="2608263" y="3986213"/>
          <p14:tracePt t="48160" x="2668588" y="4002088"/>
          <p14:tracePt t="48171" x="2701925" y="4011613"/>
          <p14:tracePt t="48182" x="2752725" y="4019550"/>
          <p14:tracePt t="48193" x="2795588" y="4019550"/>
          <p14:tracePt t="48205" x="2813050" y="4019550"/>
          <p14:tracePt t="48216" x="2855913" y="4019550"/>
          <p14:tracePt t="48227" x="2906713" y="4019550"/>
          <p14:tracePt t="48238" x="2949575" y="4019550"/>
          <p14:tracePt t="48250" x="2974975" y="4019550"/>
          <p14:tracePt t="48261" x="2982913" y="4019550"/>
          <p14:tracePt t="48272" x="2990850" y="4011613"/>
          <p14:tracePt t="48283" x="3000375" y="4011613"/>
          <p14:tracePt t="48295" x="3000375" y="4002088"/>
          <p14:tracePt t="48306" x="3000375" y="3994150"/>
          <p14:tracePt t="48317" x="3000375" y="3986213"/>
          <p14:tracePt t="48340" x="3008313" y="3968750"/>
          <p14:tracePt t="48351" x="3025775" y="3943350"/>
          <p14:tracePt t="48362" x="3025775" y="3925888"/>
          <p14:tracePt t="48373" x="3025775" y="3900488"/>
          <p14:tracePt t="48385" x="3025775" y="3883025"/>
          <p14:tracePt t="48396" x="3025775" y="3867150"/>
          <p14:tracePt t="48407" x="3025775" y="3841750"/>
          <p14:tracePt t="48418" x="3008313" y="3798888"/>
          <p14:tracePt t="48430" x="2965450" y="3763963"/>
          <p14:tracePt t="48441" x="2932113" y="3748088"/>
          <p14:tracePt t="48463" x="2922588" y="3738563"/>
          <p14:tracePt t="48475" x="2889250" y="3730625"/>
          <p14:tracePt t="48486" x="2871788" y="3722688"/>
          <p14:tracePt t="48497" x="2838450" y="3722688"/>
          <p14:tracePt t="48508" x="2787650" y="3722688"/>
          <p14:tracePt t="48520" x="2727325" y="3722688"/>
          <p14:tracePt t="48531" x="2686050" y="3722688"/>
          <p14:tracePt t="48542" x="2643188" y="3722688"/>
          <p14:tracePt t="48553" x="2608263" y="3722688"/>
          <p14:tracePt t="48565" x="2574925" y="3722688"/>
          <p14:tracePt t="48576" x="2566988" y="3722688"/>
          <p14:tracePt t="48587" x="2549525" y="3730625"/>
          <p14:tracePt t="48598" x="2532063" y="3748088"/>
          <p14:tracePt t="48621" x="2524125" y="3781425"/>
          <p14:tracePt t="48632" x="2524125" y="3790950"/>
          <p14:tracePt t="48643" x="2524125" y="3806825"/>
          <p14:tracePt t="48655" x="2524125" y="3841750"/>
          <p14:tracePt t="48666" x="2524125" y="3875088"/>
          <p14:tracePt t="48677" x="2541588" y="3917950"/>
          <p14:tracePt t="48688" x="2574925" y="3943350"/>
          <p14:tracePt t="48700" x="2643188" y="3976688"/>
          <p14:tracePt t="48712" x="2686050" y="4002088"/>
          <p14:tracePt t="48722" x="2719388" y="4011613"/>
          <p14:tracePt t="48733" x="2744788" y="4027488"/>
          <p14:tracePt t="48745" x="2762250" y="4027488"/>
          <p14:tracePt t="48756" x="2778125" y="4027488"/>
          <p14:tracePt t="48767" x="2813050" y="4027488"/>
          <p14:tracePt t="48778" x="2838450" y="4027488"/>
          <p14:tracePt t="48790" x="2846388" y="4027488"/>
          <p14:tracePt t="48801" x="2863850" y="4027488"/>
          <p14:tracePt t="48812" x="2881313" y="4019550"/>
          <p14:tracePt t="48823" x="2897188" y="4002088"/>
          <p14:tracePt t="48835" x="2906713" y="3994150"/>
          <p14:tracePt t="48846" x="2940050" y="3976688"/>
          <p14:tracePt t="48857" x="2974975" y="3968750"/>
          <p14:tracePt t="48868" x="3008313" y="3960813"/>
          <p14:tracePt t="48880" x="3041650" y="3960813"/>
          <p14:tracePt t="48897" x="3067050" y="3943350"/>
          <p14:tracePt t="48923" x="3076575" y="3943350"/>
          <p14:tracePt t="48981" x="3076575" y="3951288"/>
          <p14:tracePt t="49003" x="3076575" y="3960813"/>
          <p14:tracePt t="49015" x="3076575" y="3968750"/>
          <p14:tracePt t="49037" x="3076575" y="3976688"/>
          <p14:tracePt t="49048" x="3084513" y="3994150"/>
          <p14:tracePt t="49060" x="3101975" y="4002088"/>
          <p14:tracePt t="49071" x="3127375" y="4011613"/>
          <p14:tracePt t="49082" x="3186113" y="4011613"/>
          <p14:tracePt t="49094" x="3211513" y="4011613"/>
          <p14:tracePt t="49105" x="3246438" y="4011613"/>
          <p14:tracePt t="49116" x="3271838" y="4011613"/>
          <p14:tracePt t="49128" x="3314700" y="4011613"/>
          <p14:tracePt t="49138" x="3348038" y="4011613"/>
          <p14:tracePt t="49150" x="3382963" y="4011613"/>
          <p14:tracePt t="49161" x="3398838" y="4011613"/>
          <p14:tracePt t="49173" x="3398838" y="4002088"/>
          <p14:tracePt t="49183" x="3398838" y="3968750"/>
          <p14:tracePt t="49195" x="3398838" y="3951288"/>
          <p14:tracePt t="49206" x="3398838" y="3925888"/>
          <p14:tracePt t="49217" x="3398838" y="3900488"/>
          <p14:tracePt t="49228" x="3398838" y="3883025"/>
          <p14:tracePt t="49240" x="3398838" y="3857625"/>
          <p14:tracePt t="49251" x="3398838" y="3832225"/>
          <p14:tracePt t="49262" x="3398838" y="3781425"/>
          <p14:tracePt t="49273" x="3398838" y="3763963"/>
          <p14:tracePt t="49285" x="3398838" y="3748088"/>
          <p14:tracePt t="49296" x="3398838" y="3730625"/>
          <p14:tracePt t="49307" x="3398838" y="3722688"/>
          <p14:tracePt t="49318" x="3398838" y="3713163"/>
          <p14:tracePt t="49330" x="3398838" y="3705225"/>
          <p14:tracePt t="49341" x="3390900" y="3679825"/>
          <p14:tracePt t="49352" x="3373438" y="3671888"/>
          <p14:tracePt t="49363" x="3365500" y="3662363"/>
          <p14:tracePt t="49375" x="3340100" y="3654425"/>
          <p14:tracePt t="49386" x="3297238" y="3646488"/>
          <p14:tracePt t="49397" x="3271838" y="3629025"/>
          <p14:tracePt t="49408" x="3238500" y="3619500"/>
          <p14:tracePt t="49420" x="3203575" y="3619500"/>
          <p14:tracePt t="49442" x="3186113" y="3619500"/>
          <p14:tracePt t="49453" x="3178175" y="3619500"/>
          <p14:tracePt t="49465" x="3170238" y="3619500"/>
          <p14:tracePt t="49476" x="3160713" y="3619500"/>
          <p14:tracePt t="49487" x="3152775" y="3619500"/>
          <p14:tracePt t="49498" x="3152775" y="3629025"/>
          <p14:tracePt t="49510" x="3144838" y="3654425"/>
          <p14:tracePt t="49521" x="3144838" y="3679825"/>
          <p14:tracePt t="49532" x="3144838" y="3705225"/>
          <p14:tracePt t="49544" x="3135313" y="3738563"/>
          <p14:tracePt t="49555" x="3135313" y="3748088"/>
          <p14:tracePt t="49566" x="3135313" y="3773488"/>
          <p14:tracePt t="49578" x="3135313" y="3806825"/>
          <p14:tracePt t="49588" x="3135313" y="3816350"/>
          <p14:tracePt t="49600" x="3135313" y="3841750"/>
          <p14:tracePt t="49611" x="3135313" y="3867150"/>
          <p14:tracePt t="49633" x="3135313" y="3900488"/>
          <p14:tracePt t="49645" x="3144838" y="3925888"/>
          <p14:tracePt t="49656" x="3195638" y="3935413"/>
          <p14:tracePt t="49667" x="3211513" y="3951288"/>
          <p14:tracePt t="49679" x="3254375" y="3951288"/>
          <p14:tracePt t="49690" x="3279775" y="3951288"/>
          <p14:tracePt t="49701" x="3289300" y="3951288"/>
          <p14:tracePt t="49970" x="3289300" y="3960813"/>
          <p14:tracePt t="49971" x="3289300" y="3968750"/>
          <p14:tracePt t="50161" x="3289300" y="3976688"/>
          <p14:tracePt t="50386" x="3279775" y="3986213"/>
          <p14:tracePt t="51027" x="3279775" y="3994150"/>
          <p14:tracePt t="51569" x="3279775" y="4002088"/>
          <p14:tracePt t="51580" x="3279775" y="4011613"/>
          <p14:tracePt t="51603" x="3279775" y="4019550"/>
          <p14:tracePt t="51614" x="3279775" y="4037013"/>
          <p14:tracePt t="51636" x="3271838" y="4062413"/>
          <p14:tracePt t="51647" x="3263900" y="4079875"/>
          <p14:tracePt t="51658" x="3246438" y="4095750"/>
          <p14:tracePt t="51670" x="3238500" y="4130675"/>
          <p14:tracePt t="51681" x="3221038" y="4164013"/>
          <p14:tracePt t="51692" x="3203575" y="4181475"/>
          <p14:tracePt t="51703" x="3186113" y="4206875"/>
          <p14:tracePt t="51715" x="3178175" y="4214813"/>
          <p14:tracePt t="51726" x="3160713" y="4232275"/>
          <p14:tracePt t="51737" x="3144838" y="4249738"/>
          <p14:tracePt t="51748" x="3119438" y="4257675"/>
          <p14:tracePt t="51760" x="3076575" y="4275138"/>
          <p14:tracePt t="51771" x="3016250" y="4308475"/>
          <p14:tracePt t="51782" x="2940050" y="4333875"/>
          <p14:tracePt t="51793" x="2889250" y="4368800"/>
          <p14:tracePt t="51805" x="2838450" y="4394200"/>
          <p14:tracePt t="51816" x="2805113" y="4435475"/>
          <p14:tracePt t="51827" x="2787650" y="4460875"/>
          <p14:tracePt t="51838" x="2787650" y="4470400"/>
          <p14:tracePt t="51850" x="2787650" y="4486275"/>
          <p14:tracePt t="51861" x="2787650" y="4521200"/>
          <p14:tracePt t="51883" x="2787650" y="4529138"/>
          <p14:tracePt t="51895" x="2787650" y="4538663"/>
          <p14:tracePt t="51910" x="2787650" y="4546600"/>
          <p14:tracePt t="51917" x="2787650" y="4579938"/>
          <p14:tracePt t="51928" x="2787650" y="4589463"/>
          <p14:tracePt t="51951" x="2787650" y="4597400"/>
          <p14:tracePt t="51962" x="2787650" y="4605338"/>
          <p14:tracePt t="52141" x="2787650" y="4614863"/>
          <p14:tracePt t="52311" x="2787650" y="4622800"/>
          <p14:tracePt t="52535" x="2787650" y="4630738"/>
          <p14:tracePt t="52963" x="2813050" y="4630738"/>
          <p14:tracePt t="52986" x="2846388" y="4630738"/>
          <p14:tracePt t="52997" x="2863850" y="4630738"/>
          <p14:tracePt t="53008" x="2922588" y="4630738"/>
          <p14:tracePt t="53020" x="2965450" y="4630738"/>
          <p14:tracePt t="53031" x="3067050" y="4630738"/>
          <p14:tracePt t="53042" x="3195638" y="4630738"/>
          <p14:tracePt t="53053" x="3330575" y="4622800"/>
          <p14:tracePt t="53065" x="3475038" y="4605338"/>
          <p14:tracePt t="53076" x="3603625" y="4589463"/>
          <p14:tracePt t="53087" x="3722688" y="4564063"/>
          <p14:tracePt t="53098" x="3824288" y="4529138"/>
          <p14:tracePt t="53110" x="3925888" y="4478338"/>
          <p14:tracePt t="53121" x="4044950" y="4419600"/>
          <p14:tracePt t="53143" x="4181475" y="4351338"/>
          <p14:tracePt t="53155" x="4316413" y="4275138"/>
          <p14:tracePt t="53166" x="4460875" y="4181475"/>
          <p14:tracePt t="53177" x="4784725" y="3935413"/>
          <p14:tracePt t="53188" x="4997450" y="3756025"/>
          <p14:tracePt t="53200" x="5132388" y="3619500"/>
          <p14:tracePt t="53211" x="5226050" y="3509963"/>
          <p14:tracePt t="53222" x="5286375" y="3390900"/>
          <p14:tracePt t="53234" x="5337175" y="3279775"/>
          <p14:tracePt t="53245" x="5353050" y="3160713"/>
          <p14:tracePt t="53256" x="5380038" y="3051175"/>
          <p14:tracePt t="53267" x="5405438" y="2949575"/>
          <p14:tracePt t="53278" x="5438775" y="2846388"/>
          <p14:tracePt t="53290" x="5481638" y="2752725"/>
          <p14:tracePt t="53301" x="5524500" y="2660650"/>
          <p14:tracePt t="53312" x="5575300" y="2574925"/>
          <p14:tracePt t="53324" x="5600700" y="2498725"/>
          <p14:tracePt t="53335" x="5634038" y="2422525"/>
          <p14:tracePt t="53346" x="5641975" y="2362200"/>
          <p14:tracePt t="53358" x="5659438" y="2303463"/>
          <p14:tracePt t="53368" x="5651500" y="2217738"/>
          <p14:tracePt t="53380" x="5608638" y="2124075"/>
          <p14:tracePt t="53391" x="5524500" y="2030413"/>
          <p14:tracePt t="53402" x="5421313" y="1938338"/>
          <p14:tracePt t="53413" x="5311775" y="1844675"/>
          <p14:tracePt t="53425" x="5208588" y="1758950"/>
          <p14:tracePt t="53436" x="5116513" y="1700213"/>
          <p14:tracePt t="53447" x="5038725" y="1631950"/>
          <p14:tracePt t="53459" x="4972050" y="1581150"/>
          <p14:tracePt t="53470" x="4894263" y="1538288"/>
          <p14:tracePt t="53481" x="4818063" y="1504950"/>
          <p14:tracePt t="53492" x="4724400" y="1462088"/>
          <p14:tracePt t="53503" x="4597400" y="1411288"/>
          <p14:tracePt t="53515" x="4452938" y="1360488"/>
          <p14:tracePt t="53526" x="4257675" y="1317625"/>
          <p14:tracePt t="53537" x="4062413" y="1292225"/>
          <p14:tracePt t="53548" x="3883025" y="1282700"/>
          <p14:tracePt t="53560" x="3738563" y="1282700"/>
          <p14:tracePt t="53571" x="3636963" y="1282700"/>
          <p14:tracePt t="53582" x="3568700" y="1282700"/>
          <p14:tracePt t="53593" x="3502025" y="1282700"/>
          <p14:tracePt t="53605" x="3424238" y="1282700"/>
          <p14:tracePt t="53616" x="3340100" y="1282700"/>
          <p14:tracePt t="53627" x="3246438" y="1282700"/>
          <p14:tracePt t="53638" x="3119438" y="1282700"/>
          <p14:tracePt t="53650" x="2974975" y="1282700"/>
          <p14:tracePt t="53661" x="2863850" y="1292225"/>
          <p14:tracePt t="53672" x="2744788" y="1317625"/>
          <p14:tracePt t="53683" x="2668588" y="1350963"/>
          <p14:tracePt t="53695" x="2592388" y="1385888"/>
          <p14:tracePt t="53706" x="2516188" y="1411288"/>
          <p14:tracePt t="53717" x="2438400" y="1462088"/>
          <p14:tracePt t="53728" x="2362200" y="1504950"/>
          <p14:tracePt t="53740" x="2286000" y="1546225"/>
          <p14:tracePt t="53751" x="2184400" y="1606550"/>
          <p14:tracePt t="53762" x="2090738" y="1665288"/>
          <p14:tracePt t="53774" x="1997075" y="1716088"/>
          <p14:tracePt t="53785" x="1903413" y="1801813"/>
          <p14:tracePt t="53796" x="1844675" y="1852613"/>
          <p14:tracePt t="53807" x="1801813" y="1920875"/>
          <p14:tracePt t="53818" x="1751013" y="1997075"/>
          <p14:tracePt t="53830" x="1708150" y="2082800"/>
          <p14:tracePt t="53841" x="1674813" y="2174875"/>
          <p14:tracePt t="53852" x="1639888" y="2293938"/>
          <p14:tracePt t="53875" x="1614488" y="2397125"/>
          <p14:tracePt t="53886" x="1597025" y="2489200"/>
          <p14:tracePt t="53907" x="1571625" y="2592388"/>
          <p14:tracePt t="53909" x="1563688" y="2770188"/>
          <p14:tracePt t="53920" x="1546225" y="2914650"/>
          <p14:tracePt t="53931" x="1546225" y="3025775"/>
          <p14:tracePt t="53942" x="1546225" y="3127375"/>
          <p14:tracePt t="53953" x="1546225" y="3195638"/>
          <p14:tracePt t="53965" x="1546225" y="3271838"/>
          <p14:tracePt t="53976" x="1546225" y="3314700"/>
          <p14:tracePt t="53987" x="1546225" y="3355975"/>
          <p14:tracePt t="53998" x="1546225" y="3398838"/>
          <p14:tracePt t="54010" x="1571625" y="3449638"/>
          <p14:tracePt t="54021" x="1597025" y="3502025"/>
          <p14:tracePt t="54032" x="1657350" y="3560763"/>
          <p14:tracePt t="54043" x="1690688" y="3611563"/>
          <p14:tracePt t="54055" x="1741488" y="3671888"/>
          <p14:tracePt t="54066" x="1827213" y="3722688"/>
          <p14:tracePt t="54077" x="1885950" y="3773488"/>
          <p14:tracePt t="54088" x="1979613" y="3849688"/>
          <p14:tracePt t="54100" x="2055813" y="3900488"/>
          <p14:tracePt t="54111" x="2124075" y="3960813"/>
          <p14:tracePt t="54122" x="2217738" y="4002088"/>
          <p14:tracePt t="54133" x="2293938" y="4044950"/>
          <p14:tracePt t="54145" x="2397125" y="4087813"/>
          <p14:tracePt t="54157" x="2498725" y="4130675"/>
          <p14:tracePt t="54167" x="2625725" y="4164013"/>
          <p14:tracePt t="54178" x="2770188" y="4197350"/>
          <p14:tracePt t="54191" x="2914650" y="4224338"/>
          <p14:tracePt t="54201" x="3041650" y="4232275"/>
          <p14:tracePt t="54212" x="3152775" y="4232275"/>
          <p14:tracePt t="54223" x="3238500" y="4232275"/>
          <p14:tracePt t="54235" x="3297238" y="4232275"/>
          <p14:tracePt t="54246" x="3355975" y="4232275"/>
          <p14:tracePt t="54257" x="3382963" y="4232275"/>
          <p14:tracePt t="54268" x="3424238" y="4232275"/>
          <p14:tracePt t="54280" x="3484563" y="4232275"/>
          <p14:tracePt t="54291" x="3560763" y="4232275"/>
          <p14:tracePt t="54302" x="3646488" y="4232275"/>
          <p14:tracePt t="54313" x="3756025" y="4232275"/>
          <p14:tracePt t="54325" x="3867150" y="4232275"/>
          <p14:tracePt t="54336" x="3968750" y="4232275"/>
          <p14:tracePt t="54347" x="4070350" y="4232275"/>
          <p14:tracePt t="54358" x="4121150" y="4232275"/>
          <p14:tracePt t="54370" x="4181475" y="4232275"/>
          <p14:tracePt t="54381" x="4232275" y="4224338"/>
          <p14:tracePt t="54392" x="4275138" y="4206875"/>
          <p14:tracePt t="54403" x="4341813" y="4164013"/>
          <p14:tracePt t="54415" x="4394200" y="4121150"/>
          <p14:tracePt t="54426" x="4460875" y="4062413"/>
          <p14:tracePt t="54437" x="4513263" y="4027488"/>
          <p14:tracePt t="54448" x="4546600" y="3994150"/>
          <p14:tracePt t="54460" x="4597400" y="3968750"/>
          <p14:tracePt t="54471" x="4648200" y="3917950"/>
          <p14:tracePt t="54482" x="4683125" y="3875088"/>
          <p14:tracePt t="54493" x="4733925" y="3849688"/>
          <p14:tracePt t="54505" x="4741863" y="3849688"/>
          <p14:tracePt t="54516" x="4741863" y="3824288"/>
          <p14:tracePt t="54527" x="4741863" y="3773488"/>
          <p14:tracePt t="54538" x="4741863" y="3697288"/>
          <p14:tracePt t="54550" x="4741863" y="3646488"/>
          <p14:tracePt t="54561" x="4741863" y="3568700"/>
          <p14:tracePt t="54573" x="4759325" y="3509963"/>
          <p14:tracePt t="54583" x="4792663" y="3433763"/>
          <p14:tracePt t="54595" x="4835525" y="3382963"/>
          <p14:tracePt t="54607" x="4886325" y="3330575"/>
          <p14:tracePt t="54617" x="4954588" y="3289300"/>
          <p14:tracePt t="54628" x="5013325" y="3238500"/>
          <p14:tracePt t="54640" x="5081588" y="3195638"/>
          <p14:tracePt t="54651" x="5132388" y="3152775"/>
          <p14:tracePt t="54662" x="5149850" y="3135313"/>
          <p14:tracePt t="54674" x="5149850" y="3094038"/>
          <p14:tracePt t="54685" x="5149850" y="3051175"/>
          <p14:tracePt t="54696" x="5149850" y="3025775"/>
          <p14:tracePt t="54707" x="5149850" y="3008313"/>
          <p14:tracePt t="54718" x="5149850" y="2990850"/>
          <p14:tracePt t="54730" x="5167313" y="2957513"/>
          <p14:tracePt t="54741" x="5175250" y="2940050"/>
          <p14:tracePt t="54763" x="5192713" y="2932113"/>
          <p14:tracePt t="54909" x="5200650" y="2932113"/>
          <p14:tracePt t="54954" x="5200650" y="2940050"/>
          <p14:tracePt t="54976" x="5200650" y="2949575"/>
          <p14:tracePt t="54987" x="5200650" y="2957513"/>
          <p14:tracePt t="55167" x="5200650" y="2965450"/>
          <p14:tracePt t="55169" x="5192713" y="2965450"/>
          <p14:tracePt t="55180" x="5183188" y="2965450"/>
          <p14:tracePt t="55191" x="5175250" y="2965450"/>
          <p14:tracePt t="55202" x="5167313" y="2965450"/>
          <p14:tracePt t="55213" x="5132388" y="2965450"/>
          <p14:tracePt t="55225" x="5091113" y="2965450"/>
          <p14:tracePt t="55236" x="5038725" y="2965450"/>
          <p14:tracePt t="55247" x="4997450" y="2965450"/>
          <p14:tracePt t="55258" x="4972050" y="2965450"/>
          <p14:tracePt t="55270" x="4937125" y="2965450"/>
          <p14:tracePt t="55281" x="4903788" y="2965450"/>
          <p14:tracePt t="55292" x="4835525" y="2965450"/>
          <p14:tracePt t="55303" x="4767263" y="2957513"/>
          <p14:tracePt t="55315" x="4665663" y="2940050"/>
          <p14:tracePt t="55326" x="4538663" y="2932113"/>
          <p14:tracePt t="55337" x="4384675" y="2922588"/>
          <p14:tracePt t="55348" x="4181475" y="2889250"/>
          <p14:tracePt t="55360" x="3968750" y="2881313"/>
          <p14:tracePt t="55371" x="3790950" y="2863850"/>
          <p14:tracePt t="55382" x="3662363" y="2855913"/>
          <p14:tracePt t="55393" x="3586163" y="2846388"/>
          <p14:tracePt t="55405" x="3527425" y="2830513"/>
          <p14:tracePt t="55416" x="3484563" y="2820988"/>
          <p14:tracePt t="55427" x="3433763" y="2805113"/>
          <p14:tracePt t="55439" x="3355975" y="2787650"/>
          <p14:tracePt t="55450" x="3254375" y="2762250"/>
          <p14:tracePt t="55461" x="3119438" y="2752725"/>
          <p14:tracePt t="55472" x="2957513" y="2752725"/>
          <p14:tracePt t="55483" x="2805113" y="2752725"/>
          <p14:tracePt t="55495" x="2668588" y="2736850"/>
          <p14:tracePt t="55506" x="2549525" y="2727325"/>
          <p14:tracePt t="55517" x="2447925" y="2711450"/>
          <p14:tracePt t="55550" x="2438400" y="2711450"/>
          <p14:tracePt t="55561" x="2430463" y="2711450"/>
          <p14:tracePt t="55562" x="2422525" y="2711450"/>
          <p14:tracePt t="55573" x="2413000" y="2711450"/>
          <p14:tracePt t="55585" x="2387600" y="2711450"/>
          <p14:tracePt t="55596" x="2379663" y="2711450"/>
          <p14:tracePt t="55607" x="2362200" y="2711450"/>
          <p14:tracePt t="55618" x="2328863" y="2711450"/>
          <p14:tracePt t="55630" x="2303463" y="2711450"/>
          <p14:tracePt t="55641" x="2286000" y="2711450"/>
          <p14:tracePt t="55730" x="2278063" y="2719388"/>
          <p14:tracePt t="55741" x="2278063" y="2727325"/>
          <p14:tracePt t="55742" x="2286000" y="2727325"/>
          <p14:tracePt t="55754" x="2286000" y="2736850"/>
          <p14:tracePt t="55765" x="2319338" y="2744788"/>
          <p14:tracePt t="55776" x="2344738" y="2744788"/>
          <p14:tracePt t="55787" x="2371725" y="2752725"/>
          <p14:tracePt t="55798" x="2430463" y="2762250"/>
          <p14:tracePt t="55810" x="2566988" y="2787650"/>
          <p14:tracePt t="55821" x="2762250" y="2813050"/>
          <p14:tracePt t="55832" x="3067050" y="2863850"/>
          <p14:tracePt t="55843" x="3424238" y="2906713"/>
          <p14:tracePt t="55855" x="3867150" y="2922588"/>
          <p14:tracePt t="55866" x="4359275" y="2940050"/>
          <p14:tracePt t="55877" x="4911725" y="2965450"/>
          <p14:tracePt t="55889" x="5438775" y="3000375"/>
          <p14:tracePt t="55900" x="5957888" y="3025775"/>
          <p14:tracePt t="55911" x="6535738" y="3067050"/>
          <p14:tracePt t="55922" x="7096125" y="3101975"/>
          <p14:tracePt t="55933" x="7648575" y="3170238"/>
          <p14:tracePt t="55945" x="8208963" y="3228975"/>
          <p14:tracePt t="55956" x="8685213" y="3305175"/>
          <p14:tracePt t="55967" x="9110663" y="3382963"/>
        </p14:tracePtLst>
      </p14:laserTraceLst>
    </p:ext>
  </p:extLs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16268</TotalTime>
  <Words>1634</Words>
  <Application>Microsoft Office PowerPoint</Application>
  <PresentationFormat>Экран (4:3)</PresentationFormat>
  <Paragraphs>184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Структуры и алгоритмы обработки данных</vt:lpstr>
      <vt:lpstr>12. Поиск образца в тексте</vt:lpstr>
      <vt:lpstr>Улучшение эффективности поиска подстроки</vt:lpstr>
      <vt:lpstr>1. Алгоритм  Кнута-Морриса-Пратта (КМП)</vt:lpstr>
      <vt:lpstr>Префикс и суффикс</vt:lpstr>
      <vt:lpstr>Идея расчёта сдвига (1/2)</vt:lpstr>
      <vt:lpstr>Идея расчёта сдвига (2/2)</vt:lpstr>
      <vt:lpstr>Префикс-функция</vt:lpstr>
      <vt:lpstr>1 этап – Препроцессинг – формирование массива префиксов</vt:lpstr>
      <vt:lpstr>2 этап – сам КМП-поиск</vt:lpstr>
      <vt:lpstr>Приём в реализации алгоритма КМП</vt:lpstr>
      <vt:lpstr>Особенности алгоритма КМП</vt:lpstr>
      <vt:lpstr>2. Алгоритм Бойера-Мура (БМ)</vt:lpstr>
      <vt:lpstr>Правило (эвристика) сдвига по стоп-символу (неформально)</vt:lpstr>
      <vt:lpstr>Таблица смещений  (сдвигов, стоп-символов) для образца</vt:lpstr>
      <vt:lpstr>Примеры таблиц стоп-символов</vt:lpstr>
      <vt:lpstr>Правило сдвига по стоп-символу на этапе поиска</vt:lpstr>
      <vt:lpstr>Анализ правила сдвига по  стоп-символу</vt:lpstr>
      <vt:lpstr>Правило (эвристика) сдвига по совпавшему суффиксу (1/2)</vt:lpstr>
      <vt:lpstr>Правило (эвристика) сдвига по совпавшему суффиксу (2/2)</vt:lpstr>
      <vt:lpstr>Таблица суффиксов</vt:lpstr>
      <vt:lpstr>Создание таблицы суффиксов с помощью Z-функции</vt:lpstr>
      <vt:lpstr>Анализ алгоритма БМ (1/2)</vt:lpstr>
      <vt:lpstr>Анализ алгоритма БМ (2/2)</vt:lpstr>
      <vt:lpstr>Модификации БМ-поиска</vt:lpstr>
      <vt:lpstr>3. Алгоритм Бойера-Мура-Хорспула (упрощённый БМ-поиск)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Деревья</dc:title>
  <dc:creator>Admin</dc:creator>
  <cp:lastModifiedBy>Teacher</cp:lastModifiedBy>
  <cp:revision>923</cp:revision>
  <dcterms:created xsi:type="dcterms:W3CDTF">2020-09-03T13:34:10Z</dcterms:created>
  <dcterms:modified xsi:type="dcterms:W3CDTF">2022-09-21T14:15:32Z</dcterms:modified>
</cp:coreProperties>
</file>