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1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73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90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25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07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44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78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36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07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8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Фотосток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/>
          <a:lstStyle/>
          <a:p>
            <a:r>
              <a:rPr lang="ru-RU" dirty="0" smtClean="0"/>
              <a:t>Ходченко Павел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60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6327" y="254685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14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Приветственная страница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869" y="2238604"/>
            <a:ext cx="8266262" cy="3247461"/>
          </a:xfrm>
        </p:spPr>
      </p:pic>
    </p:spTree>
    <p:extLst>
      <p:ext uri="{BB962C8B-B14F-4D97-AF65-F5344CB8AC3E}">
        <p14:creationId xmlns:p14="http://schemas.microsoft.com/office/powerpoint/2010/main" val="126958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19" y="1825625"/>
            <a:ext cx="9516961" cy="4351338"/>
          </a:xfrm>
        </p:spPr>
      </p:pic>
    </p:spTree>
    <p:extLst>
      <p:ext uri="{BB962C8B-B14F-4D97-AF65-F5344CB8AC3E}">
        <p14:creationId xmlns:p14="http://schemas.microsoft.com/office/powerpoint/2010/main" val="72137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0106"/>
            <a:ext cx="5331364" cy="2709383"/>
          </a:xfrm>
        </p:spPr>
      </p:pic>
      <p:sp>
        <p:nvSpPr>
          <p:cNvPr id="5" name="TextBox 4"/>
          <p:cNvSpPr txBox="1"/>
          <p:nvPr/>
        </p:nvSpPr>
        <p:spPr>
          <a:xfrm>
            <a:off x="304801" y="2646856"/>
            <a:ext cx="5165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Для выходя из своей учетной записи необходимо нажать на свой логин в левом верхнем углу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9724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22" y="1825625"/>
            <a:ext cx="9417755" cy="4351338"/>
          </a:xfrm>
        </p:spPr>
      </p:pic>
    </p:spTree>
    <p:extLst>
      <p:ext uri="{BB962C8B-B14F-4D97-AF65-F5344CB8AC3E}">
        <p14:creationId xmlns:p14="http://schemas.microsoft.com/office/powerpoint/2010/main" val="322791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фото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009"/>
            <a:ext cx="10515600" cy="314343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9" y="3570272"/>
            <a:ext cx="9304421" cy="328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9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 между разделами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7097"/>
            <a:ext cx="3067478" cy="111458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78" y="2318044"/>
            <a:ext cx="2857899" cy="11526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977" y="2337097"/>
            <a:ext cx="3562847" cy="18671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842" y="3834063"/>
            <a:ext cx="8935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Вся навигация по сайту осуществляется при помощи этих кнопок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315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45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Последняя загрузка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3053"/>
            <a:ext cx="10515600" cy="3396482"/>
          </a:xfrm>
        </p:spPr>
      </p:pic>
    </p:spTree>
    <p:extLst>
      <p:ext uri="{BB962C8B-B14F-4D97-AF65-F5344CB8AC3E}">
        <p14:creationId xmlns:p14="http://schemas.microsoft.com/office/powerpoint/2010/main" val="509486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Фотосток</vt:lpstr>
      <vt:lpstr>Приветственная страница</vt:lpstr>
      <vt:lpstr>Авторизация</vt:lpstr>
      <vt:lpstr>Выход</vt:lpstr>
      <vt:lpstr>Главная страница</vt:lpstr>
      <vt:lpstr>Добавление фото</vt:lpstr>
      <vt:lpstr>Переход между разделами</vt:lpstr>
      <vt:lpstr>Презентация PowerPoint</vt:lpstr>
      <vt:lpstr>Последняя загрузка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Фотосток</dc:title>
  <dc:creator>Павел</dc:creator>
  <cp:lastModifiedBy>Павел</cp:lastModifiedBy>
  <cp:revision>2</cp:revision>
  <dcterms:created xsi:type="dcterms:W3CDTF">2022-05-08T12:50:46Z</dcterms:created>
  <dcterms:modified xsi:type="dcterms:W3CDTF">2022-05-08T13:01:59Z</dcterms:modified>
</cp:coreProperties>
</file>