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7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2BF2-9A7D-438A-8A3C-1A3BC58AA432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6F03-E759-4F03-AA57-B7158E3D4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11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2BF2-9A7D-438A-8A3C-1A3BC58AA432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6F03-E759-4F03-AA57-B7158E3D4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99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2BF2-9A7D-438A-8A3C-1A3BC58AA432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6F03-E759-4F03-AA57-B7158E3D4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73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2BF2-9A7D-438A-8A3C-1A3BC58AA432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6F03-E759-4F03-AA57-B7158E3D4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90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2BF2-9A7D-438A-8A3C-1A3BC58AA432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6F03-E759-4F03-AA57-B7158E3D4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25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2BF2-9A7D-438A-8A3C-1A3BC58AA432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6F03-E759-4F03-AA57-B7158E3D4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07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2BF2-9A7D-438A-8A3C-1A3BC58AA432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6F03-E759-4F03-AA57-B7158E3D4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44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2BF2-9A7D-438A-8A3C-1A3BC58AA432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6F03-E759-4F03-AA57-B7158E3D4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78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2BF2-9A7D-438A-8A3C-1A3BC58AA432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6F03-E759-4F03-AA57-B7158E3D4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36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2BF2-9A7D-438A-8A3C-1A3BC58AA432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6F03-E759-4F03-AA57-B7158E3D4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07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2BF2-9A7D-438A-8A3C-1A3BC58AA432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F6F03-E759-4F03-AA57-B7158E3D4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78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32BF2-9A7D-438A-8A3C-1A3BC58AA432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F6F03-E759-4F03-AA57-B7158E3D4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58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Фотосток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6030119"/>
            <a:ext cx="9144000" cy="1655762"/>
          </a:xfrm>
        </p:spPr>
        <p:txBody>
          <a:bodyPr/>
          <a:lstStyle/>
          <a:p>
            <a:r>
              <a:rPr lang="ru-RU" dirty="0" smtClean="0"/>
              <a:t>Ходченко Павел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060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Приветственная страница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869" y="2238604"/>
            <a:ext cx="8266262" cy="3247461"/>
          </a:xfrm>
        </p:spPr>
      </p:pic>
    </p:spTree>
    <p:extLst>
      <p:ext uri="{BB962C8B-B14F-4D97-AF65-F5344CB8AC3E}">
        <p14:creationId xmlns:p14="http://schemas.microsoft.com/office/powerpoint/2010/main" val="126958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Авторизация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519" y="1825625"/>
            <a:ext cx="9516961" cy="4351338"/>
          </a:xfrm>
        </p:spPr>
      </p:pic>
    </p:spTree>
    <p:extLst>
      <p:ext uri="{BB962C8B-B14F-4D97-AF65-F5344CB8AC3E}">
        <p14:creationId xmlns:p14="http://schemas.microsoft.com/office/powerpoint/2010/main" val="721379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Выход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00106"/>
            <a:ext cx="5331364" cy="2709383"/>
          </a:xfrm>
        </p:spPr>
      </p:pic>
      <p:sp>
        <p:nvSpPr>
          <p:cNvPr id="5" name="TextBox 4"/>
          <p:cNvSpPr txBox="1"/>
          <p:nvPr/>
        </p:nvSpPr>
        <p:spPr>
          <a:xfrm>
            <a:off x="304801" y="2646856"/>
            <a:ext cx="51655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Для выходя из своей учетной записи необходимо нажать на свой логин в левом верхнем углу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97245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Главная страница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122" y="1825625"/>
            <a:ext cx="9417755" cy="4351338"/>
          </a:xfrm>
        </p:spPr>
      </p:pic>
    </p:spTree>
    <p:extLst>
      <p:ext uri="{BB962C8B-B14F-4D97-AF65-F5344CB8AC3E}">
        <p14:creationId xmlns:p14="http://schemas.microsoft.com/office/powerpoint/2010/main" val="322791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фото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1009"/>
            <a:ext cx="10515600" cy="314343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79" y="3570272"/>
            <a:ext cx="9304421" cy="328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91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Переход между разделами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7097"/>
            <a:ext cx="3067478" cy="1114581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378" y="2318044"/>
            <a:ext cx="2857899" cy="115268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977" y="2337097"/>
            <a:ext cx="3562847" cy="18671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4842" y="3834063"/>
            <a:ext cx="89354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Вся навигация по сайту осуществляется при помощи этих кнопок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6315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Последняя загрузка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3053"/>
            <a:ext cx="10515600" cy="3396482"/>
          </a:xfrm>
        </p:spPr>
      </p:pic>
    </p:spTree>
    <p:extLst>
      <p:ext uri="{BB962C8B-B14F-4D97-AF65-F5344CB8AC3E}">
        <p14:creationId xmlns:p14="http://schemas.microsoft.com/office/powerpoint/2010/main" val="509486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6327" y="2546851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61410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44</Words>
  <Application>Microsoft Office PowerPoint</Application>
  <PresentationFormat>Широкоэкранный</PresentationFormat>
  <Paragraphs>12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Фотосток</vt:lpstr>
      <vt:lpstr>Приветственная страница</vt:lpstr>
      <vt:lpstr>Авторизация</vt:lpstr>
      <vt:lpstr>Выход</vt:lpstr>
      <vt:lpstr>Главная страница</vt:lpstr>
      <vt:lpstr>Добавление фото</vt:lpstr>
      <vt:lpstr>Переход между разделами</vt:lpstr>
      <vt:lpstr>Последняя загрузка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Фотосток</dc:title>
  <dc:creator>Павел</dc:creator>
  <cp:lastModifiedBy>Павел</cp:lastModifiedBy>
  <cp:revision>3</cp:revision>
  <dcterms:created xsi:type="dcterms:W3CDTF">2022-05-08T12:50:46Z</dcterms:created>
  <dcterms:modified xsi:type="dcterms:W3CDTF">2022-05-08T13:08:13Z</dcterms:modified>
</cp:coreProperties>
</file>