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1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2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2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2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8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8E15-F138-46A0-9BBD-BB3A0F0DA1C5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C055-31D2-42A9-9973-713BA6E1F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6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84890"/>
            <a:ext cx="9144000" cy="2387600"/>
          </a:xfrm>
        </p:spPr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ru-RU" dirty="0" smtClean="0"/>
              <a:t>ХОДЧЕНКО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32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Тетрис классический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Механика тетриса воссоздана с мельчайшими деталями вплоть до цвета фигур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49" y="1027906"/>
            <a:ext cx="442043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3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r>
              <a:rPr lang="ru-RU" dirty="0" smtClean="0"/>
              <a:t> </a:t>
            </a:r>
            <a:r>
              <a:rPr lang="en-US" dirty="0" smtClean="0"/>
              <a:t>Over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ru-RU" dirty="0" smtClean="0"/>
              <a:t>Когда фигура касается верхней границы, игра останавливается, появляется надпись </a:t>
            </a:r>
            <a:r>
              <a:rPr lang="en-US" dirty="0" smtClean="0"/>
              <a:t>‘Game Over!’</a:t>
            </a:r>
            <a:r>
              <a:rPr lang="ru-RU" dirty="0" smtClean="0"/>
              <a:t>. Игрок сможет начать игру заново кнопкой </a:t>
            </a:r>
            <a:r>
              <a:rPr lang="en-US" dirty="0" smtClean="0"/>
              <a:t>‘R’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808372"/>
            <a:ext cx="4445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7817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заполнении строчек фигурами, первые пропадают и игроку начисляются очки в размере 10 ед. за каждую строку.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61" y="1825625"/>
            <a:ext cx="4999512" cy="31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Рекорд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6424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графе рекорд отображается максимальное кол-во очков, которое удавалось получить пользователю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26" y="1825625"/>
            <a:ext cx="5144621" cy="268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6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1885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ТЕТРИС</vt:lpstr>
      <vt:lpstr>Тетрис классический</vt:lpstr>
      <vt:lpstr>Game Over</vt:lpstr>
      <vt:lpstr>Очки</vt:lpstr>
      <vt:lpstr>Рекорд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Павел</dc:creator>
  <cp:lastModifiedBy>Павел</cp:lastModifiedBy>
  <cp:revision>2</cp:revision>
  <dcterms:created xsi:type="dcterms:W3CDTF">2022-01-31T14:27:02Z</dcterms:created>
  <dcterms:modified xsi:type="dcterms:W3CDTF">2022-01-31T14:36:38Z</dcterms:modified>
</cp:coreProperties>
</file>