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60D0-E22F-4CB3-9450-440506E707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84A5808-F74C-4B9F-8198-2DCD510B7B2A}"/>
              </a:ext>
            </a:extLst>
          </p:cNvPr>
          <p:cNvCxnSpPr>
            <a:cxnSpLocks/>
          </p:cNvCxnSpPr>
          <p:nvPr/>
        </p:nvCxnSpPr>
        <p:spPr>
          <a:xfrm>
            <a:off x="3164956" y="1741538"/>
            <a:ext cx="3450655" cy="5110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9CB87D-A56F-4369-90C6-16A71EB2420A}"/>
              </a:ext>
            </a:extLst>
          </p:cNvPr>
          <p:cNvSpPr/>
          <p:nvPr/>
        </p:nvSpPr>
        <p:spPr>
          <a:xfrm rot="10800000">
            <a:off x="7249325" y="302633"/>
            <a:ext cx="563865" cy="524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88E27B-6246-4776-B16F-BE89857BE79C}"/>
              </a:ext>
            </a:extLst>
          </p:cNvPr>
          <p:cNvCxnSpPr>
            <a:cxnSpLocks/>
          </p:cNvCxnSpPr>
          <p:nvPr/>
        </p:nvCxnSpPr>
        <p:spPr>
          <a:xfrm>
            <a:off x="939315" y="4393745"/>
            <a:ext cx="2207505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33CF51-C6F6-409F-8E2D-68DD200D888E}"/>
              </a:ext>
            </a:extLst>
          </p:cNvPr>
          <p:cNvCxnSpPr>
            <a:cxnSpLocks/>
          </p:cNvCxnSpPr>
          <p:nvPr/>
        </p:nvCxnSpPr>
        <p:spPr>
          <a:xfrm>
            <a:off x="3165196" y="1097090"/>
            <a:ext cx="6833937" cy="8798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03466CD-0433-41B0-AED2-C3D2015CD2F8}"/>
              </a:ext>
            </a:extLst>
          </p:cNvPr>
          <p:cNvSpPr/>
          <p:nvPr/>
        </p:nvSpPr>
        <p:spPr>
          <a:xfrm>
            <a:off x="8334533" y="4899095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48062-A134-47A8-985D-63D3C3C0FE7B}"/>
              </a:ext>
            </a:extLst>
          </p:cNvPr>
          <p:cNvSpPr/>
          <p:nvPr/>
        </p:nvSpPr>
        <p:spPr>
          <a:xfrm>
            <a:off x="8317559" y="5540206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E88854-AFBE-4AA8-B6FE-9456257C6E6B}"/>
              </a:ext>
            </a:extLst>
          </p:cNvPr>
          <p:cNvSpPr/>
          <p:nvPr/>
        </p:nvSpPr>
        <p:spPr>
          <a:xfrm>
            <a:off x="8334533" y="6100258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95BA6A-2095-4A78-8DC4-3110CD95618E}"/>
              </a:ext>
            </a:extLst>
          </p:cNvPr>
          <p:cNvSpPr/>
          <p:nvPr/>
        </p:nvSpPr>
        <p:spPr>
          <a:xfrm>
            <a:off x="6589682" y="6129150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B7CDF1-1D9B-4E24-9150-3754086D10C0}"/>
              </a:ext>
            </a:extLst>
          </p:cNvPr>
          <p:cNvSpPr/>
          <p:nvPr/>
        </p:nvSpPr>
        <p:spPr>
          <a:xfrm>
            <a:off x="6585914" y="552568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32D3BA-A593-4764-996C-324DA8FC8674}"/>
              </a:ext>
            </a:extLst>
          </p:cNvPr>
          <p:cNvSpPr/>
          <p:nvPr/>
        </p:nvSpPr>
        <p:spPr>
          <a:xfrm>
            <a:off x="6558071" y="494034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6EAB5C-ABB0-4F42-8DDD-89FEDA89AA92}"/>
              </a:ext>
            </a:extLst>
          </p:cNvPr>
          <p:cNvSpPr/>
          <p:nvPr/>
        </p:nvSpPr>
        <p:spPr>
          <a:xfrm>
            <a:off x="6578585" y="425468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EE4419-00A0-41E2-9FCF-83289140E304}"/>
              </a:ext>
            </a:extLst>
          </p:cNvPr>
          <p:cNvSpPr/>
          <p:nvPr/>
        </p:nvSpPr>
        <p:spPr>
          <a:xfrm>
            <a:off x="8321782" y="425468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cxnSpLocks/>
          </p:cNvCxnSpPr>
          <p:nvPr/>
        </p:nvCxnSpPr>
        <p:spPr>
          <a:xfrm>
            <a:off x="5970571" y="3850191"/>
            <a:ext cx="651494" cy="18875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8442" y="774643"/>
            <a:ext cx="0" cy="385726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69465" y="1642908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9465" y="2321519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9465" y="3000130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9465" y="367874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2434" y="1642908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434" y="2321519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2434" y="3000130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22434" y="367874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48094" y="1384115"/>
            <a:ext cx="1542290" cy="517125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92499" y="2379132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LM324</a:t>
            </a:r>
          </a:p>
        </p:txBody>
      </p:sp>
      <p:sp>
        <p:nvSpPr>
          <p:cNvPr id="16" name="Partial Circle 15"/>
          <p:cNvSpPr/>
          <p:nvPr/>
        </p:nvSpPr>
        <p:spPr>
          <a:xfrm>
            <a:off x="7305545" y="1061123"/>
            <a:ext cx="645985" cy="645985"/>
          </a:xfrm>
          <a:prstGeom prst="pie">
            <a:avLst>
              <a:gd name="adj1" fmla="val 0"/>
              <a:gd name="adj2" fmla="val 10774661"/>
            </a:avLst>
          </a:prstGeom>
          <a:solidFill>
            <a:schemeClr val="bg1"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70924" y="1521011"/>
            <a:ext cx="160867" cy="16086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70472" y="2490299"/>
            <a:ext cx="398993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6170475" y="3263635"/>
            <a:ext cx="23989" cy="3161164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3159491" y="6397111"/>
            <a:ext cx="3010981" cy="875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V="1">
            <a:off x="3162219" y="1703148"/>
            <a:ext cx="52" cy="472165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6200000">
            <a:off x="2785763" y="2308399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7343" y="4267262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2.2k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906438" y="3970605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CHEST LEAD 2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56477" y="3169508"/>
            <a:ext cx="0" cy="211329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5206121" y="5001414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CHEST LEAD</a:t>
            </a:r>
            <a:r>
              <a:rPr lang="en-US" dirty="0"/>
              <a:t> </a:t>
            </a:r>
            <a:r>
              <a:rPr lang="en-US" b="1" dirty="0"/>
              <a:t>1</a:t>
            </a:r>
          </a:p>
        </p:txBody>
      </p:sp>
      <p:cxnSp>
        <p:nvCxnSpPr>
          <p:cNvPr id="50" name="Straight Connector 49"/>
          <p:cNvCxnSpPr>
            <a:stCxn id="84" idx="2"/>
          </p:cNvCxnSpPr>
          <p:nvPr/>
        </p:nvCxnSpPr>
        <p:spPr>
          <a:xfrm>
            <a:off x="4572340" y="3184280"/>
            <a:ext cx="1981237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78202" y="3036673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3M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4086633" y="3781681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2.2k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974475" y="105260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</a:t>
            </a:r>
            <a:br>
              <a:rPr lang="en-US" b="1" dirty="0"/>
            </a:br>
            <a:r>
              <a:rPr lang="en-US" b="1" dirty="0"/>
              <a:t>LEG</a:t>
            </a:r>
          </a:p>
        </p:txBody>
      </p:sp>
      <p:sp>
        <p:nvSpPr>
          <p:cNvPr id="69" name="Isosceles Triangle 68"/>
          <p:cNvSpPr/>
          <p:nvPr/>
        </p:nvSpPr>
        <p:spPr>
          <a:xfrm rot="10800000">
            <a:off x="4339810" y="4631908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683263" y="3806543"/>
            <a:ext cx="606682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9295563" y="3427382"/>
            <a:ext cx="9069" cy="37978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9159826" y="3403785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434776" y="3274518"/>
            <a:ext cx="159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BATTERY 9V (-)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11324" y="4843704"/>
            <a:ext cx="159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BATTERY 9V (-)</a:t>
            </a:r>
          </a:p>
        </p:txBody>
      </p:sp>
      <p:sp>
        <p:nvSpPr>
          <p:cNvPr id="84" name="Oval 83"/>
          <p:cNvSpPr/>
          <p:nvPr/>
        </p:nvSpPr>
        <p:spPr>
          <a:xfrm flipH="1" flipV="1">
            <a:off x="4413638" y="3104929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 flipV="1">
            <a:off x="5561174" y="3108017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3080140" y="4314394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3085564" y="1669511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170472" y="2490300"/>
            <a:ext cx="0" cy="61462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80783" y="3880606"/>
            <a:ext cx="1" cy="294814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10800000">
            <a:off x="5836985" y="4149650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98493" y="4358141"/>
            <a:ext cx="1045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BATTERY 9V (+)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94179" y="3431996"/>
            <a:ext cx="3833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Other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General purpose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op-amps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can also work. </a:t>
            </a:r>
          </a:p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E.g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—LM741</a:t>
            </a:r>
          </a:p>
        </p:txBody>
      </p:sp>
      <p:sp>
        <p:nvSpPr>
          <p:cNvPr id="2" name="Pentagon 1"/>
          <p:cNvSpPr/>
          <p:nvPr/>
        </p:nvSpPr>
        <p:spPr>
          <a:xfrm rot="5400000">
            <a:off x="8965379" y="313053"/>
            <a:ext cx="479930" cy="541867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0800000">
            <a:off x="7781253" y="318492"/>
            <a:ext cx="1224279" cy="524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0800000">
            <a:off x="8853132" y="318491"/>
            <a:ext cx="91440" cy="52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0800000">
            <a:off x="8367216" y="318491"/>
            <a:ext cx="91440" cy="52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20228" y="336708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22043" y="32578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00807" y="336708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6" name="Oval 65"/>
          <p:cNvSpPr/>
          <p:nvPr/>
        </p:nvSpPr>
        <p:spPr>
          <a:xfrm rot="10800000" flipH="1" flipV="1">
            <a:off x="9289945" y="615941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0800000">
            <a:off x="6114632" y="189500"/>
            <a:ext cx="1281891" cy="793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54906" y="333853"/>
            <a:ext cx="929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TO PC</a:t>
            </a:r>
          </a:p>
        </p:txBody>
      </p:sp>
      <p:sp>
        <p:nvSpPr>
          <p:cNvPr id="91" name="Rectangle 90"/>
          <p:cNvSpPr/>
          <p:nvPr/>
        </p:nvSpPr>
        <p:spPr>
          <a:xfrm rot="10800000">
            <a:off x="5078930" y="434667"/>
            <a:ext cx="1281891" cy="295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5131124" y="-67916"/>
            <a:ext cx="783489" cy="1216493"/>
          </a:xfrm>
          <a:prstGeom prst="rect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9343205" y="687198"/>
            <a:ext cx="655928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 flipV="1">
            <a:off x="3159491" y="1118535"/>
            <a:ext cx="0" cy="61001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 flipV="1">
            <a:off x="7959175" y="787445"/>
            <a:ext cx="0" cy="505265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>
            <a:off x="4549099" y="1218767"/>
            <a:ext cx="3402431" cy="4980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 flipV="1">
            <a:off x="4413638" y="1140995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8" idx="2"/>
          </p:cNvCxnSpPr>
          <p:nvPr/>
        </p:nvCxnSpPr>
        <p:spPr>
          <a:xfrm>
            <a:off x="4555122" y="2147113"/>
            <a:ext cx="1203988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 flipH="1" flipV="1">
            <a:off x="4396420" y="2067762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685214" y="1988157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2.2k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767187" y="1942112"/>
            <a:ext cx="781" cy="19856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34490" y="1378614"/>
            <a:ext cx="163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BATTERY 9V (+)</a:t>
            </a:r>
          </a:p>
        </p:txBody>
      </p:sp>
      <p:sp>
        <p:nvSpPr>
          <p:cNvPr id="128" name="Oval 127"/>
          <p:cNvSpPr/>
          <p:nvPr/>
        </p:nvSpPr>
        <p:spPr>
          <a:xfrm rot="10800000" flipH="1" flipV="1">
            <a:off x="7879824" y="747137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892E3B-2895-45D4-AB50-74E43397BD08}"/>
              </a:ext>
            </a:extLst>
          </p:cNvPr>
          <p:cNvCxnSpPr>
            <a:cxnSpLocks/>
          </p:cNvCxnSpPr>
          <p:nvPr/>
        </p:nvCxnSpPr>
        <p:spPr>
          <a:xfrm flipV="1">
            <a:off x="9999133" y="720060"/>
            <a:ext cx="0" cy="444345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6C11F7-85D1-4558-A3D5-1DA9A271D77B}"/>
              </a:ext>
            </a:extLst>
          </p:cNvPr>
          <p:cNvSpPr/>
          <p:nvPr/>
        </p:nvSpPr>
        <p:spPr>
          <a:xfrm rot="10800000">
            <a:off x="7749388" y="310533"/>
            <a:ext cx="91440" cy="52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329517-983B-49D6-8C6B-73BCAC671B7C}"/>
              </a:ext>
            </a:extLst>
          </p:cNvPr>
          <p:cNvSpPr/>
          <p:nvPr/>
        </p:nvSpPr>
        <p:spPr>
          <a:xfrm>
            <a:off x="7345902" y="344021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M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6E97C67-7637-40BD-A224-1B037A84E0C6}"/>
              </a:ext>
            </a:extLst>
          </p:cNvPr>
          <p:cNvSpPr/>
          <p:nvPr/>
        </p:nvSpPr>
        <p:spPr>
          <a:xfrm rot="10800000" flipH="1" flipV="1">
            <a:off x="8561381" y="740920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3CD177-5D38-482B-BB33-82C251AE3E03}"/>
              </a:ext>
            </a:extLst>
          </p:cNvPr>
          <p:cNvSpPr/>
          <p:nvPr/>
        </p:nvSpPr>
        <p:spPr>
          <a:xfrm rot="10800000" flipH="1" flipV="1">
            <a:off x="7501998" y="754546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3A716D-64F3-4F6F-86B5-B70CE883B279}"/>
              </a:ext>
            </a:extLst>
          </p:cNvPr>
          <p:cNvCxnSpPr>
            <a:cxnSpLocks/>
          </p:cNvCxnSpPr>
          <p:nvPr/>
        </p:nvCxnSpPr>
        <p:spPr>
          <a:xfrm flipV="1">
            <a:off x="8640732" y="787445"/>
            <a:ext cx="0" cy="37696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182BFA-144E-48A7-BAA5-7326BD92B732}"/>
              </a:ext>
            </a:extLst>
          </p:cNvPr>
          <p:cNvCxnSpPr>
            <a:cxnSpLocks/>
          </p:cNvCxnSpPr>
          <p:nvPr/>
        </p:nvCxnSpPr>
        <p:spPr>
          <a:xfrm flipV="1">
            <a:off x="7582960" y="816505"/>
            <a:ext cx="1" cy="326646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5605930" y="1734702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Rachalwar</dc:creator>
  <cp:lastModifiedBy>Vaibhav Rachalwar</cp:lastModifiedBy>
  <cp:revision>19</cp:revision>
  <dcterms:created xsi:type="dcterms:W3CDTF">2016-08-03T12:41:35Z</dcterms:created>
  <dcterms:modified xsi:type="dcterms:W3CDTF">2021-12-09T14:48:31Z</dcterms:modified>
</cp:coreProperties>
</file>