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7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689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530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764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29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585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95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72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329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16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35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358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56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13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996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97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364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27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02A290-9AFF-4211-B4BC-A6A29C99D724}" type="datetimeFigureOut">
              <a:rPr lang="hr-HR" smtClean="0"/>
              <a:t>7.7.2020.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1021-C7DB-4B04-9079-510440467A5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349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PAMETNI SUNCOBRAN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420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77186" y="121689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ARDUINO UNO</a:t>
            </a:r>
          </a:p>
          <a:p>
            <a:r>
              <a:rPr lang="hr-HR" dirty="0" smtClean="0"/>
              <a:t>Uloga: dohvaćanje vrijednosti koje vrate </a:t>
            </a:r>
            <a:r>
              <a:rPr lang="hr-HR" dirty="0" err="1" smtClean="0"/>
              <a:t>fotorezistori</a:t>
            </a:r>
            <a:r>
              <a:rPr lang="hr-HR" dirty="0" smtClean="0"/>
              <a:t> i kontroliranje </a:t>
            </a:r>
            <a:r>
              <a:rPr lang="hr-HR" dirty="0" err="1" smtClean="0"/>
              <a:t>servo</a:t>
            </a:r>
            <a:r>
              <a:rPr lang="hr-HR" dirty="0" smtClean="0"/>
              <a:t> motora s obzirom na te vrijednosti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5" y="2296886"/>
            <a:ext cx="4482737" cy="44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42054" y="1269147"/>
            <a:ext cx="8946541" cy="4195481"/>
          </a:xfrm>
        </p:spPr>
        <p:txBody>
          <a:bodyPr/>
          <a:lstStyle/>
          <a:p>
            <a:r>
              <a:rPr lang="hr-HR" dirty="0" smtClean="0"/>
              <a:t>ZVUČNIK</a:t>
            </a:r>
          </a:p>
          <a:p>
            <a:r>
              <a:rPr lang="hr-HR" dirty="0" smtClean="0"/>
              <a:t>Uloga: konvertiranje </a:t>
            </a:r>
            <a:r>
              <a:rPr lang="hr-HR" dirty="0" err="1" smtClean="0"/>
              <a:t>elektricne</a:t>
            </a:r>
            <a:r>
              <a:rPr lang="hr-HR" dirty="0" smtClean="0"/>
              <a:t> energije u </a:t>
            </a:r>
            <a:r>
              <a:rPr lang="hr-HR" dirty="0" err="1" smtClean="0"/>
              <a:t>mehanicku</a:t>
            </a:r>
            <a:r>
              <a:rPr lang="hr-HR" dirty="0" smtClean="0"/>
              <a:t>(zvuk)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09" y="3126785"/>
            <a:ext cx="4245429" cy="25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920432" y="1208186"/>
            <a:ext cx="8946541" cy="4195481"/>
          </a:xfrm>
        </p:spPr>
        <p:txBody>
          <a:bodyPr/>
          <a:lstStyle/>
          <a:p>
            <a:r>
              <a:rPr lang="hr-HR" dirty="0" smtClean="0"/>
              <a:t>DIGITAL AUDIO AMPLIFIER</a:t>
            </a:r>
          </a:p>
          <a:p>
            <a:r>
              <a:rPr lang="hr-HR" dirty="0" smtClean="0"/>
              <a:t>Prima digitalne signale koje pretvara u PWM oblik</a:t>
            </a:r>
          </a:p>
          <a:p>
            <a:r>
              <a:rPr lang="hr-HR" dirty="0" smtClean="0"/>
              <a:t>Ugrađen </a:t>
            </a:r>
            <a:r>
              <a:rPr lang="hr-HR" dirty="0" err="1" smtClean="0"/>
              <a:t>bluetooth</a:t>
            </a:r>
            <a:r>
              <a:rPr lang="hr-HR" dirty="0" smtClean="0"/>
              <a:t> – moguće spajanje putem mobitela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05" y="3506223"/>
            <a:ext cx="3749040" cy="24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38146" y="1190769"/>
            <a:ext cx="8946541" cy="4195481"/>
          </a:xfrm>
        </p:spPr>
        <p:txBody>
          <a:bodyPr/>
          <a:lstStyle/>
          <a:p>
            <a:r>
              <a:rPr lang="hr-HR" dirty="0" smtClean="0"/>
              <a:t>LED DIODE</a:t>
            </a:r>
          </a:p>
          <a:p>
            <a:r>
              <a:rPr lang="hr-HR" dirty="0" smtClean="0"/>
              <a:t>Uloga: emitiranje svijetlosti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023"/>
          <a:stretch/>
        </p:blipFill>
        <p:spPr>
          <a:xfrm>
            <a:off x="2866604" y="2578627"/>
            <a:ext cx="6442922" cy="38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IDEJA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04293" y="1558835"/>
            <a:ext cx="8946541" cy="4667794"/>
          </a:xfrm>
        </p:spPr>
        <p:txBody>
          <a:bodyPr>
            <a:normAutofit/>
          </a:bodyPr>
          <a:lstStyle/>
          <a:p>
            <a:r>
              <a:rPr lang="hr-HR" dirty="0" smtClean="0"/>
              <a:t>Ideja projekta je napraviti suncobran koji umjesto gornjeg platna, koje pravi sjenu, ima solarnu ploču</a:t>
            </a:r>
          </a:p>
          <a:p>
            <a:r>
              <a:rPr lang="hr-HR" dirty="0" smtClean="0"/>
              <a:t>Solarna ploča sunčevu energiju pretvara u struju te ju sprema u baterije(</a:t>
            </a:r>
            <a:r>
              <a:rPr lang="hr-HR" dirty="0" err="1" smtClean="0"/>
              <a:t>power</a:t>
            </a:r>
            <a:r>
              <a:rPr lang="hr-HR" dirty="0" smtClean="0"/>
              <a:t> </a:t>
            </a:r>
            <a:r>
              <a:rPr lang="hr-HR" dirty="0" err="1" smtClean="0"/>
              <a:t>bank</a:t>
            </a:r>
            <a:r>
              <a:rPr lang="hr-HR" dirty="0" smtClean="0"/>
              <a:t>)</a:t>
            </a:r>
          </a:p>
          <a:p>
            <a:r>
              <a:rPr lang="hr-HR" dirty="0" smtClean="0"/>
              <a:t>Baterije postaju izvor energije i na njih spajamo trošila</a:t>
            </a:r>
          </a:p>
          <a:p>
            <a:r>
              <a:rPr lang="hr-HR" dirty="0" smtClean="0"/>
              <a:t>Trošila su dva </a:t>
            </a:r>
            <a:r>
              <a:rPr lang="hr-HR" dirty="0" err="1" smtClean="0"/>
              <a:t>servo</a:t>
            </a:r>
            <a:r>
              <a:rPr lang="hr-HR" dirty="0" smtClean="0"/>
              <a:t> </a:t>
            </a:r>
            <a:r>
              <a:rPr lang="hr-HR" dirty="0" smtClean="0"/>
              <a:t>motora</a:t>
            </a:r>
            <a:r>
              <a:rPr lang="hr-HR" dirty="0" smtClean="0"/>
              <a:t>, punjač za elektroničke uređaje(5v) i zvučnik</a:t>
            </a:r>
          </a:p>
          <a:p>
            <a:r>
              <a:rPr lang="hr-HR" dirty="0" smtClean="0"/>
              <a:t>Konačna funkcija pametnog suncobrana je da pomoću </a:t>
            </a:r>
            <a:r>
              <a:rPr lang="hr-HR" dirty="0" err="1" smtClean="0"/>
              <a:t>servo</a:t>
            </a:r>
            <a:r>
              <a:rPr lang="hr-HR" dirty="0" smtClean="0"/>
              <a:t> motora prati izvor svjetla/sunce te tako prikupi najveću moguću količinu sunčeve energije koja se sprema u baterije koje će pokretati cijeli sustav. Također pomoću baterija će se moći puniti mobilni uređaji i puštati glazba preko </a:t>
            </a:r>
            <a:r>
              <a:rPr lang="hr-HR" dirty="0" err="1" smtClean="0"/>
              <a:t>bluetooth</a:t>
            </a:r>
            <a:r>
              <a:rPr lang="hr-HR" dirty="0" smtClean="0"/>
              <a:t> zvučnika</a:t>
            </a:r>
          </a:p>
        </p:txBody>
      </p:sp>
    </p:spTree>
    <p:extLst>
      <p:ext uri="{BB962C8B-B14F-4D97-AF65-F5344CB8AC3E}">
        <p14:creationId xmlns:p14="http://schemas.microsoft.com/office/powerpoint/2010/main" val="17890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/>
        </p:blipFill>
        <p:spPr>
          <a:xfrm>
            <a:off x="6914607" y="1864609"/>
            <a:ext cx="2404548" cy="4326202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" b="6449"/>
          <a:stretch/>
        </p:blipFill>
        <p:spPr>
          <a:xfrm>
            <a:off x="2216529" y="1864609"/>
            <a:ext cx="2486099" cy="4326202"/>
          </a:xfrm>
          <a:prstGeom prst="rect">
            <a:avLst/>
          </a:prstGeom>
        </p:spPr>
      </p:pic>
      <p:sp>
        <p:nvSpPr>
          <p:cNvPr id="6" name="TekstniOkvir 5"/>
          <p:cNvSpPr txBox="1"/>
          <p:nvPr/>
        </p:nvSpPr>
        <p:spPr>
          <a:xfrm>
            <a:off x="1341120" y="809897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Primjer: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014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46111" y="151298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SOLARNA PLOČA</a:t>
            </a:r>
          </a:p>
          <a:p>
            <a:r>
              <a:rPr lang="hr-HR" dirty="0" smtClean="0"/>
              <a:t>Uloga: stvaranje sjene i prikupljanje sunčeve energije koja se pretvara u struju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81" y="2913517"/>
            <a:ext cx="4336869" cy="35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702718" y="133881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BATERIJA</a:t>
            </a:r>
          </a:p>
          <a:p>
            <a:r>
              <a:rPr lang="hr-HR" dirty="0" smtClean="0"/>
              <a:t>Uloga: spremanje električne energije potrebne za rad sustava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89" y="2976155"/>
            <a:ext cx="3359331" cy="3270068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93" y="3135086"/>
            <a:ext cx="4796883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50764" y="119947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PCB Module </a:t>
            </a:r>
            <a:r>
              <a:rPr lang="hr-HR" dirty="0" err="1" smtClean="0"/>
              <a:t>Board</a:t>
            </a:r>
            <a:endParaRPr lang="hr-HR" dirty="0"/>
          </a:p>
          <a:p>
            <a:r>
              <a:rPr lang="hr-HR" dirty="0" smtClean="0"/>
              <a:t>Uloga: zaštita od prekomjernog punjenja baterije, prekomjernog pražnjenja te zaštita od prekomjerne struje.</a:t>
            </a:r>
          </a:p>
          <a:p>
            <a:r>
              <a:rPr lang="hr-HR" dirty="0" smtClean="0"/>
              <a:t>Nakon što se baterija napuni, </a:t>
            </a:r>
            <a:r>
              <a:rPr lang="hr-HR" dirty="0" err="1" smtClean="0"/>
              <a:t>pcb</a:t>
            </a:r>
            <a:r>
              <a:rPr lang="hr-HR" dirty="0" smtClean="0"/>
              <a:t> ne dopušta</a:t>
            </a:r>
          </a:p>
          <a:p>
            <a:pPr marL="0" indent="0">
              <a:buNone/>
            </a:pPr>
            <a:r>
              <a:rPr lang="hr-HR" dirty="0" smtClean="0"/>
              <a:t>     daljnji prolazak struje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8" y="3009835"/>
            <a:ext cx="3985235" cy="34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76889" y="119076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STEP DOWN REGULATOR</a:t>
            </a:r>
          </a:p>
          <a:p>
            <a:r>
              <a:rPr lang="hr-HR" dirty="0" smtClean="0"/>
              <a:t>Smanjuje napon na inputu te istovremeno povećava struju koju šalje na output</a:t>
            </a:r>
          </a:p>
          <a:p>
            <a:r>
              <a:rPr lang="hr-HR" dirty="0" smtClean="0"/>
              <a:t>Input sa solarne ploče smanjuje na 5v,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te povećava struju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26" y="2899955"/>
            <a:ext cx="3461658" cy="34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963975" y="117335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SERVO MOTOR</a:t>
            </a:r>
            <a:endParaRPr lang="hr-HR" dirty="0"/>
          </a:p>
          <a:p>
            <a:r>
              <a:rPr lang="hr-HR" dirty="0" smtClean="0"/>
              <a:t>Uloga: Okretanje suncobrana prema izvoru svijetlosti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91" y="2462348"/>
            <a:ext cx="3786324" cy="3786324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09" y="3013982"/>
            <a:ext cx="4048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85895" y="119077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FOTOREZISTOR</a:t>
            </a:r>
          </a:p>
          <a:p>
            <a:r>
              <a:rPr lang="hr-HR" dirty="0" smtClean="0"/>
              <a:t>Uloga: ovisno o jačini svjetlosti koja dopire do </a:t>
            </a:r>
            <a:r>
              <a:rPr lang="hr-HR" dirty="0" err="1" smtClean="0"/>
              <a:t>fotorezirstora</a:t>
            </a:r>
            <a:r>
              <a:rPr lang="hr-HR" dirty="0" smtClean="0"/>
              <a:t>, njegov otpor se smanjuje ili povećava</a:t>
            </a:r>
          </a:p>
          <a:p>
            <a:r>
              <a:rPr lang="hr-HR" dirty="0" smtClean="0"/>
              <a:t>Dohvaćamo tu vrijednost i tako znamo gdje je izvor sa najvećom količinom svjetlosti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52" y="3152502"/>
            <a:ext cx="318516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</TotalTime>
  <Words>280</Words>
  <Application>Microsoft Office PowerPoint</Application>
  <PresentationFormat>Široki zaslon</PresentationFormat>
  <Paragraphs>35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PAMETNI SUNCOBRAN</vt:lpstr>
      <vt:lpstr>IDEJA</vt:lpstr>
      <vt:lpstr>PowerPoint prezentacija</vt:lpstr>
      <vt:lpstr>KOMPONENTE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PAMETNI SUNCOBRAN</dc:title>
  <dc:creator>Hrvoje Veber</dc:creator>
  <cp:lastModifiedBy>Hrvoje Veber</cp:lastModifiedBy>
  <cp:revision>13</cp:revision>
  <dcterms:created xsi:type="dcterms:W3CDTF">2020-07-05T08:32:46Z</dcterms:created>
  <dcterms:modified xsi:type="dcterms:W3CDTF">2020-07-07T10:48:46Z</dcterms:modified>
</cp:coreProperties>
</file>