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7" r:id="rId10"/>
    <p:sldId id="266" r:id="rId11"/>
    <p:sldId id="263" r:id="rId12"/>
    <p:sldId id="264" r:id="rId13"/>
    <p:sldId id="268" r:id="rId14"/>
    <p:sldId id="269" r:id="rId15"/>
    <p:sldId id="270" r:id="rId16"/>
    <p:sldId id="272" r:id="rId17"/>
    <p:sldId id="273" r:id="rId18"/>
    <p:sldId id="274" r:id="rId19"/>
    <p:sldId id="271" r:id="rId20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A290-9AFF-4211-B4BC-A6A29C99D724}" type="datetimeFigureOut">
              <a:rPr lang="hr-HR" smtClean="0"/>
              <a:t>14.4.2021.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1021-C7DB-4B04-9079-510440467A5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96893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A290-9AFF-4211-B4BC-A6A29C99D724}" type="datetimeFigureOut">
              <a:rPr lang="hr-HR" smtClean="0"/>
              <a:t>14.4.2021.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1021-C7DB-4B04-9079-510440467A5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95300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A290-9AFF-4211-B4BC-A6A29C99D724}" type="datetimeFigureOut">
              <a:rPr lang="hr-HR" smtClean="0"/>
              <a:t>14.4.2021.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1021-C7DB-4B04-9079-510440467A5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67648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r-HR" smtClean="0"/>
              <a:t>Uredite stilove teksta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A290-9AFF-4211-B4BC-A6A29C99D724}" type="datetimeFigureOut">
              <a:rPr lang="hr-HR" smtClean="0"/>
              <a:t>14.4.2021.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1021-C7DB-4B04-9079-510440467A5A}" type="slidenum">
              <a:rPr lang="hr-HR" smtClean="0"/>
              <a:t>‹#›</a:t>
            </a:fld>
            <a:endParaRPr lang="hr-H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3298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A290-9AFF-4211-B4BC-A6A29C99D724}" type="datetimeFigureOut">
              <a:rPr lang="hr-HR" smtClean="0"/>
              <a:t>14.4.2021.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1021-C7DB-4B04-9079-510440467A5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55850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A290-9AFF-4211-B4BC-A6A29C99D724}" type="datetimeFigureOut">
              <a:rPr lang="hr-HR" smtClean="0"/>
              <a:t>14.4.2021.</a:t>
            </a:fld>
            <a:endParaRPr lang="hr-H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1021-C7DB-4B04-9079-510440467A5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76954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 sa slik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Kliknite ikonu da biste dodali  sliku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Kliknite ikonu da biste dodali  sliku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Kliknite ikonu da biste dodali  sliku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A290-9AFF-4211-B4BC-A6A29C99D724}" type="datetimeFigureOut">
              <a:rPr lang="hr-HR" smtClean="0"/>
              <a:t>14.4.2021.</a:t>
            </a:fld>
            <a:endParaRPr lang="hr-H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1021-C7DB-4B04-9079-510440467A5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97268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A290-9AFF-4211-B4BC-A6A29C99D724}" type="datetimeFigureOut">
              <a:rPr lang="hr-HR" smtClean="0"/>
              <a:t>14.4.2021.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1021-C7DB-4B04-9079-510440467A5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13298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A290-9AFF-4211-B4BC-A6A29C99D724}" type="datetimeFigureOut">
              <a:rPr lang="hr-HR" smtClean="0"/>
              <a:t>14.4.2021.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1021-C7DB-4B04-9079-510440467A5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7164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A290-9AFF-4211-B4BC-A6A29C99D724}" type="datetimeFigureOut">
              <a:rPr lang="hr-HR" smtClean="0"/>
              <a:t>14.4.2021.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1021-C7DB-4B04-9079-510440467A5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5355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A290-9AFF-4211-B4BC-A6A29C99D724}" type="datetimeFigureOut">
              <a:rPr lang="hr-HR" smtClean="0"/>
              <a:t>14.4.2021.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1021-C7DB-4B04-9079-510440467A5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83583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A290-9AFF-4211-B4BC-A6A29C99D724}" type="datetimeFigureOut">
              <a:rPr lang="hr-HR" smtClean="0"/>
              <a:t>14.4.2021.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1021-C7DB-4B04-9079-510440467A5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1569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A290-9AFF-4211-B4BC-A6A29C99D724}" type="datetimeFigureOut">
              <a:rPr lang="hr-HR" smtClean="0"/>
              <a:t>14.4.2021.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1021-C7DB-4B04-9079-510440467A5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41329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A290-9AFF-4211-B4BC-A6A29C99D724}" type="datetimeFigureOut">
              <a:rPr lang="hr-HR" smtClean="0"/>
              <a:t>14.4.2021.</a:t>
            </a:fld>
            <a:endParaRPr lang="hr-H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1021-C7DB-4B04-9079-510440467A5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996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A290-9AFF-4211-B4BC-A6A29C99D724}" type="datetimeFigureOut">
              <a:rPr lang="hr-HR" smtClean="0"/>
              <a:t>14.4.2021.</a:t>
            </a:fld>
            <a:endParaRPr lang="hr-H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1021-C7DB-4B04-9079-510440467A5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3972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A290-9AFF-4211-B4BC-A6A29C99D724}" type="datetimeFigureOut">
              <a:rPr lang="hr-HR" smtClean="0"/>
              <a:t>14.4.2021.</a:t>
            </a:fld>
            <a:endParaRPr lang="hr-H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1021-C7DB-4B04-9079-510440467A5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7364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A290-9AFF-4211-B4BC-A6A29C99D724}" type="datetimeFigureOut">
              <a:rPr lang="hr-HR" smtClean="0"/>
              <a:t>14.4.2021.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1021-C7DB-4B04-9079-510440467A5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0273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02A290-9AFF-4211-B4BC-A6A29C99D724}" type="datetimeFigureOut">
              <a:rPr lang="hr-HR" smtClean="0"/>
              <a:t>14.4.2021.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B1021-C7DB-4B04-9079-510440467A5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23499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PAMETNI SUNCOBRAN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4204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077186" y="1216895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hr-HR" dirty="0" smtClean="0"/>
              <a:t>ARDUINO UNO</a:t>
            </a:r>
          </a:p>
          <a:p>
            <a:r>
              <a:rPr lang="hr-HR" dirty="0" smtClean="0"/>
              <a:t>Uloga: dohvaćanje vrijednosti koje vrate </a:t>
            </a:r>
            <a:r>
              <a:rPr lang="hr-HR" dirty="0" err="1" smtClean="0"/>
              <a:t>fotorezistori</a:t>
            </a:r>
            <a:r>
              <a:rPr lang="hr-HR" dirty="0" smtClean="0"/>
              <a:t> i kontroliranje </a:t>
            </a:r>
            <a:r>
              <a:rPr lang="hr-HR" dirty="0" err="1" smtClean="0"/>
              <a:t>servo</a:t>
            </a:r>
            <a:r>
              <a:rPr lang="hr-HR" dirty="0" smtClean="0"/>
              <a:t> motora s obzirom na te vrijednosti</a:t>
            </a:r>
          </a:p>
          <a:p>
            <a:pPr marL="0" indent="0">
              <a:buNone/>
            </a:pPr>
            <a:endParaRPr lang="hr-HR" dirty="0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885" y="2296886"/>
            <a:ext cx="4482737" cy="448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1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842054" y="1269147"/>
            <a:ext cx="8946541" cy="4195481"/>
          </a:xfrm>
        </p:spPr>
        <p:txBody>
          <a:bodyPr/>
          <a:lstStyle/>
          <a:p>
            <a:r>
              <a:rPr lang="hr-HR" dirty="0" smtClean="0"/>
              <a:t>ZVUČNIK</a:t>
            </a:r>
          </a:p>
          <a:p>
            <a:r>
              <a:rPr lang="hr-HR" dirty="0" smtClean="0"/>
              <a:t>Uloga: konvertiranje </a:t>
            </a:r>
            <a:r>
              <a:rPr lang="hr-HR" dirty="0" err="1" smtClean="0"/>
              <a:t>elektricne</a:t>
            </a:r>
            <a:r>
              <a:rPr lang="hr-HR" dirty="0" smtClean="0"/>
              <a:t> energije u </a:t>
            </a:r>
            <a:r>
              <a:rPr lang="hr-HR" dirty="0" err="1" smtClean="0"/>
              <a:t>mehanicku</a:t>
            </a:r>
            <a:r>
              <a:rPr lang="hr-HR" dirty="0" smtClean="0"/>
              <a:t>(zvuk)</a:t>
            </a:r>
          </a:p>
          <a:p>
            <a:pPr marL="0" indent="0">
              <a:buNone/>
            </a:pP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609" y="3126785"/>
            <a:ext cx="4245429" cy="257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5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920432" y="1208186"/>
            <a:ext cx="8946541" cy="4195481"/>
          </a:xfrm>
        </p:spPr>
        <p:txBody>
          <a:bodyPr/>
          <a:lstStyle/>
          <a:p>
            <a:r>
              <a:rPr lang="hr-HR" dirty="0" smtClean="0"/>
              <a:t>DIGITAL AUDIO AMPLIFIER</a:t>
            </a:r>
          </a:p>
          <a:p>
            <a:r>
              <a:rPr lang="hr-HR" dirty="0" smtClean="0"/>
              <a:t>Prima digitalne signale koje pretvara u PWM oblik</a:t>
            </a:r>
          </a:p>
          <a:p>
            <a:r>
              <a:rPr lang="hr-HR" dirty="0" smtClean="0"/>
              <a:t>Ugrađen </a:t>
            </a:r>
            <a:r>
              <a:rPr lang="hr-HR" dirty="0" err="1" smtClean="0"/>
              <a:t>bluetooth</a:t>
            </a:r>
            <a:r>
              <a:rPr lang="hr-HR" dirty="0" smtClean="0"/>
              <a:t> – moguće spajanje putem mobitela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005" y="3506223"/>
            <a:ext cx="3749040" cy="243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5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138146" y="1190769"/>
            <a:ext cx="8946541" cy="4195481"/>
          </a:xfrm>
        </p:spPr>
        <p:txBody>
          <a:bodyPr/>
          <a:lstStyle/>
          <a:p>
            <a:r>
              <a:rPr lang="hr-HR" dirty="0" smtClean="0"/>
              <a:t>LED DIODE</a:t>
            </a:r>
          </a:p>
          <a:p>
            <a:r>
              <a:rPr lang="hr-HR" dirty="0" smtClean="0"/>
              <a:t>Uloga: emitiranje svijetlosti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023"/>
          <a:stretch/>
        </p:blipFill>
        <p:spPr>
          <a:xfrm>
            <a:off x="2866604" y="2578627"/>
            <a:ext cx="6442922" cy="382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24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sadržaja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11318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994" y="0"/>
            <a:ext cx="5895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12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0" y="0"/>
            <a:ext cx="5704114" cy="684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49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Rezervirano mjesto sadržaj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467" y="7257"/>
            <a:ext cx="5556069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23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90" y="0"/>
            <a:ext cx="56779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03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589" y="0"/>
            <a:ext cx="5468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82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IDEJA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104293" y="1558835"/>
            <a:ext cx="8946541" cy="4667794"/>
          </a:xfrm>
        </p:spPr>
        <p:txBody>
          <a:bodyPr>
            <a:normAutofit/>
          </a:bodyPr>
          <a:lstStyle/>
          <a:p>
            <a:r>
              <a:rPr lang="hr-HR" dirty="0" smtClean="0"/>
              <a:t>Ideja projekta je napraviti suncobran koji umjesto gornjeg platna, koje </a:t>
            </a:r>
            <a:r>
              <a:rPr lang="hr-HR" smtClean="0"/>
              <a:t>pravi sjenu </a:t>
            </a:r>
            <a:r>
              <a:rPr lang="hr-HR" dirty="0" smtClean="0"/>
              <a:t>ima solarnu ploču</a:t>
            </a:r>
          </a:p>
          <a:p>
            <a:r>
              <a:rPr lang="hr-HR" dirty="0" smtClean="0"/>
              <a:t>Solarna ploča sunčevu energiju pretvara u struju te ju sprema u baterije(</a:t>
            </a:r>
            <a:r>
              <a:rPr lang="hr-HR" dirty="0" err="1" smtClean="0"/>
              <a:t>power</a:t>
            </a:r>
            <a:r>
              <a:rPr lang="hr-HR" dirty="0" smtClean="0"/>
              <a:t> </a:t>
            </a:r>
            <a:r>
              <a:rPr lang="hr-HR" dirty="0" err="1" smtClean="0"/>
              <a:t>bank</a:t>
            </a:r>
            <a:r>
              <a:rPr lang="hr-HR" dirty="0" smtClean="0"/>
              <a:t>)</a:t>
            </a:r>
          </a:p>
          <a:p>
            <a:r>
              <a:rPr lang="hr-HR" dirty="0" smtClean="0"/>
              <a:t>Baterije postaju izvor energije i na njih spajamo trošila</a:t>
            </a:r>
          </a:p>
          <a:p>
            <a:r>
              <a:rPr lang="hr-HR" dirty="0" smtClean="0"/>
              <a:t>Trošila su dva </a:t>
            </a:r>
            <a:r>
              <a:rPr lang="hr-HR" dirty="0" err="1" smtClean="0"/>
              <a:t>servo</a:t>
            </a:r>
            <a:r>
              <a:rPr lang="hr-HR" dirty="0" smtClean="0"/>
              <a:t> motora, punjač za elektroničke uređaje(5v) i zvučnik</a:t>
            </a:r>
          </a:p>
          <a:p>
            <a:r>
              <a:rPr lang="hr-HR" dirty="0" smtClean="0"/>
              <a:t>Konačna funkcija pametnog suncobrana je da pomoću </a:t>
            </a:r>
            <a:r>
              <a:rPr lang="hr-HR" dirty="0" err="1" smtClean="0"/>
              <a:t>servo</a:t>
            </a:r>
            <a:r>
              <a:rPr lang="hr-HR" dirty="0" smtClean="0"/>
              <a:t> motora prati izvor svjetla/sunce te tako prikupi najveću moguću količinu sunčeve energije koja se sprema u baterije koje će pokretati cijeli sustav. Također pomoću baterija će se moći puniti mobilni uređaji i puštati glazba preko </a:t>
            </a:r>
            <a:r>
              <a:rPr lang="hr-HR" dirty="0" err="1" smtClean="0"/>
              <a:t>bluetooth</a:t>
            </a:r>
            <a:r>
              <a:rPr lang="hr-HR" dirty="0" smtClean="0"/>
              <a:t> zvučnika</a:t>
            </a:r>
          </a:p>
        </p:txBody>
      </p:sp>
    </p:spTree>
    <p:extLst>
      <p:ext uri="{BB962C8B-B14F-4D97-AF65-F5344CB8AC3E}">
        <p14:creationId xmlns:p14="http://schemas.microsoft.com/office/powerpoint/2010/main" val="178904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2" b="6212"/>
          <a:stretch/>
        </p:blipFill>
        <p:spPr>
          <a:xfrm>
            <a:off x="6914607" y="1864609"/>
            <a:ext cx="2404548" cy="4326202"/>
          </a:xfrm>
        </p:spPr>
      </p:pic>
      <p:pic>
        <p:nvPicPr>
          <p:cNvPr id="5" name="Slika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9" b="6449"/>
          <a:stretch/>
        </p:blipFill>
        <p:spPr>
          <a:xfrm>
            <a:off x="2216529" y="1864609"/>
            <a:ext cx="2486099" cy="4326202"/>
          </a:xfrm>
          <a:prstGeom prst="rect">
            <a:avLst/>
          </a:prstGeom>
        </p:spPr>
      </p:pic>
      <p:sp>
        <p:nvSpPr>
          <p:cNvPr id="6" name="TekstniOkvir 5"/>
          <p:cNvSpPr txBox="1"/>
          <p:nvPr/>
        </p:nvSpPr>
        <p:spPr>
          <a:xfrm>
            <a:off x="1341120" y="809897"/>
            <a:ext cx="60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Primjer: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0148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KOMPONENTE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646111" y="1512987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hr-HR" dirty="0" smtClean="0"/>
              <a:t>SOLARNA PLOČA</a:t>
            </a:r>
          </a:p>
          <a:p>
            <a:r>
              <a:rPr lang="hr-HR" dirty="0" smtClean="0"/>
              <a:t>Uloga: stvaranje sjene i prikupljanje sunčeve energije koja se pretvara u struju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381" y="2913517"/>
            <a:ext cx="4336869" cy="353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5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702718" y="1338815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hr-HR" dirty="0" smtClean="0"/>
              <a:t>BATERIJA</a:t>
            </a:r>
          </a:p>
          <a:p>
            <a:r>
              <a:rPr lang="hr-HR" dirty="0" smtClean="0"/>
              <a:t>Uloga: spremanje električne energije potrebne za rad sustava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89" y="2976155"/>
            <a:ext cx="3359331" cy="3270068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693" y="3135086"/>
            <a:ext cx="4796883" cy="295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0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850764" y="119947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hr-HR" dirty="0" smtClean="0"/>
              <a:t>PCB Module </a:t>
            </a:r>
            <a:r>
              <a:rPr lang="hr-HR" dirty="0" err="1" smtClean="0"/>
              <a:t>Board</a:t>
            </a:r>
            <a:endParaRPr lang="hr-HR" dirty="0"/>
          </a:p>
          <a:p>
            <a:r>
              <a:rPr lang="hr-HR" dirty="0" smtClean="0"/>
              <a:t>Uloga: zaštita od prekomjernog punjenja baterije, prekomjernog pražnjenja te zaštita od prekomjerne struje.</a:t>
            </a:r>
          </a:p>
          <a:p>
            <a:r>
              <a:rPr lang="hr-HR" dirty="0" smtClean="0"/>
              <a:t>Nakon što se baterija napuni, </a:t>
            </a:r>
            <a:r>
              <a:rPr lang="hr-HR" dirty="0" err="1" smtClean="0"/>
              <a:t>pcb</a:t>
            </a:r>
            <a:r>
              <a:rPr lang="hr-HR" dirty="0" smtClean="0"/>
              <a:t> ne dopušta</a:t>
            </a:r>
          </a:p>
          <a:p>
            <a:pPr marL="0" indent="0">
              <a:buNone/>
            </a:pPr>
            <a:r>
              <a:rPr lang="hr-HR" dirty="0" smtClean="0"/>
              <a:t>     daljnji prolazak struje</a:t>
            </a: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788" y="3009835"/>
            <a:ext cx="3985235" cy="348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876889" y="1190769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hr-HR" dirty="0" smtClean="0"/>
              <a:t>STEP DOWN REGULATOR</a:t>
            </a:r>
          </a:p>
          <a:p>
            <a:r>
              <a:rPr lang="hr-HR" dirty="0" smtClean="0"/>
              <a:t>Smanjuje napon na inputu te istovremeno povećava struju koju šalje na output</a:t>
            </a:r>
          </a:p>
          <a:p>
            <a:r>
              <a:rPr lang="hr-HR" dirty="0" smtClean="0"/>
              <a:t>Input sa solarne ploče smanjuje na 5v,</a:t>
            </a:r>
          </a:p>
          <a:p>
            <a:pPr marL="0" indent="0">
              <a:buNone/>
            </a:pPr>
            <a:r>
              <a:rPr lang="hr-HR" dirty="0"/>
              <a:t> </a:t>
            </a:r>
            <a:r>
              <a:rPr lang="hr-HR" dirty="0" smtClean="0"/>
              <a:t>    te povećava struju</a:t>
            </a: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426" y="2899955"/>
            <a:ext cx="3461658" cy="346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7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963975" y="1173352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hr-HR" dirty="0" smtClean="0"/>
              <a:t>SERVO MOTOR</a:t>
            </a:r>
            <a:endParaRPr lang="hr-HR" dirty="0"/>
          </a:p>
          <a:p>
            <a:r>
              <a:rPr lang="hr-HR" dirty="0" smtClean="0"/>
              <a:t>Uloga: Okretanje suncobrana prema izvoru svijetlosti</a:t>
            </a:r>
          </a:p>
          <a:p>
            <a:pPr marL="0" indent="0">
              <a:buNone/>
            </a:pP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591" y="2462348"/>
            <a:ext cx="3786324" cy="3786324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909" y="3013982"/>
            <a:ext cx="40481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6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085895" y="1190770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hr-HR" dirty="0" smtClean="0"/>
              <a:t>FOTOREZISTOR</a:t>
            </a:r>
          </a:p>
          <a:p>
            <a:r>
              <a:rPr lang="hr-HR" dirty="0" smtClean="0"/>
              <a:t>Uloga: ovisno o jačini svjetlosti koja dopire do </a:t>
            </a:r>
            <a:r>
              <a:rPr lang="hr-HR" dirty="0" err="1" smtClean="0"/>
              <a:t>fotorezirstora</a:t>
            </a:r>
            <a:r>
              <a:rPr lang="hr-HR" dirty="0" smtClean="0"/>
              <a:t>, njegov otpor se smanjuje ili povećava</a:t>
            </a:r>
          </a:p>
          <a:p>
            <a:r>
              <a:rPr lang="hr-HR" dirty="0" smtClean="0"/>
              <a:t>Dohvaćamo tu vrijednost i tako znamo gdje je izvor sa najvećom količinom svjetlosti</a:t>
            </a:r>
          </a:p>
          <a:p>
            <a:pPr marL="0" indent="0">
              <a:buNone/>
            </a:pP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052" y="3152502"/>
            <a:ext cx="3185160" cy="318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0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282</TotalTime>
  <Words>279</Words>
  <Application>Microsoft Office PowerPoint</Application>
  <PresentationFormat>Široki zaslon</PresentationFormat>
  <Paragraphs>35</Paragraphs>
  <Slides>19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</vt:lpstr>
      <vt:lpstr>PAMETNI SUNCOBRAN</vt:lpstr>
      <vt:lpstr>IDEJA</vt:lpstr>
      <vt:lpstr>PowerPoint prezentacija</vt:lpstr>
      <vt:lpstr>KOMPONENTE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PAMETNI SUNCOBRAN</dc:title>
  <dc:creator>Hrvoje Veber</dc:creator>
  <cp:lastModifiedBy>Korisnik</cp:lastModifiedBy>
  <cp:revision>15</cp:revision>
  <dcterms:created xsi:type="dcterms:W3CDTF">2020-07-05T08:32:46Z</dcterms:created>
  <dcterms:modified xsi:type="dcterms:W3CDTF">2021-04-14T08:55:59Z</dcterms:modified>
</cp:coreProperties>
</file>