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3" r:id="rId5"/>
    <p:sldId id="262" r:id="rId6"/>
    <p:sldId id="257" r:id="rId7"/>
    <p:sldId id="258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18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E6D5-6980-4DA8-BA8F-25EF8A329571}" type="datetimeFigureOut">
              <a:rPr lang="en-US" smtClean="0"/>
              <a:t>13/04/2017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92FB1-7522-46EC-A43F-DA38A41C4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256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E6D5-6980-4DA8-BA8F-25EF8A329571}" type="datetimeFigureOut">
              <a:rPr lang="en-US" smtClean="0"/>
              <a:t>13/04/2017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92FB1-7522-46EC-A43F-DA38A41C4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05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E6D5-6980-4DA8-BA8F-25EF8A329571}" type="datetimeFigureOut">
              <a:rPr lang="en-US" smtClean="0"/>
              <a:t>13/04/2017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92FB1-7522-46EC-A43F-DA38A41C4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47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E6D5-6980-4DA8-BA8F-25EF8A329571}" type="datetimeFigureOut">
              <a:rPr lang="en-US" smtClean="0"/>
              <a:t>13/04/2017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92FB1-7522-46EC-A43F-DA38A41C4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06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E6D5-6980-4DA8-BA8F-25EF8A329571}" type="datetimeFigureOut">
              <a:rPr lang="en-US" smtClean="0"/>
              <a:t>13/04/2017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92FB1-7522-46EC-A43F-DA38A41C4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03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E6D5-6980-4DA8-BA8F-25EF8A329571}" type="datetimeFigureOut">
              <a:rPr lang="en-US" smtClean="0"/>
              <a:t>13/04/2017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92FB1-7522-46EC-A43F-DA38A41C4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58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E6D5-6980-4DA8-BA8F-25EF8A329571}" type="datetimeFigureOut">
              <a:rPr lang="en-US" smtClean="0"/>
              <a:t>13/04/2017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92FB1-7522-46EC-A43F-DA38A41C4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696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E6D5-6980-4DA8-BA8F-25EF8A329571}" type="datetimeFigureOut">
              <a:rPr lang="en-US" smtClean="0"/>
              <a:t>13/04/2017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92FB1-7522-46EC-A43F-DA38A41C4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53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E6D5-6980-4DA8-BA8F-25EF8A329571}" type="datetimeFigureOut">
              <a:rPr lang="en-US" smtClean="0"/>
              <a:t>13/04/2017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92FB1-7522-46EC-A43F-DA38A41C4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39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E6D5-6980-4DA8-BA8F-25EF8A329571}" type="datetimeFigureOut">
              <a:rPr lang="en-US" smtClean="0"/>
              <a:t>13/04/2017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92FB1-7522-46EC-A43F-DA38A41C4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5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E6D5-6980-4DA8-BA8F-25EF8A329571}" type="datetimeFigureOut">
              <a:rPr lang="en-US" smtClean="0"/>
              <a:t>13/04/2017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92FB1-7522-46EC-A43F-DA38A41C4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8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7E6D5-6980-4DA8-BA8F-25EF8A329571}" type="datetimeFigureOut">
              <a:rPr lang="en-US" smtClean="0"/>
              <a:t>13/04/2017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92FB1-7522-46EC-A43F-DA38A41C4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08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9.png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SIMULATION OF A TIRE USING PARTICLES</a:t>
            </a:r>
            <a:endParaRPr lang="en-US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Jeroen</a:t>
            </a:r>
            <a:r>
              <a:rPr lang="en-US" dirty="0" smtClean="0"/>
              <a:t> </a:t>
            </a:r>
            <a:r>
              <a:rPr lang="en-US" dirty="0" err="1" smtClean="0"/>
              <a:t>Huisen</a:t>
            </a:r>
            <a:endParaRPr lang="en-US" dirty="0" smtClean="0"/>
          </a:p>
          <a:p>
            <a:r>
              <a:rPr lang="en-US" dirty="0" err="1" smtClean="0"/>
              <a:t>Navid</a:t>
            </a:r>
            <a:r>
              <a:rPr lang="en-US" dirty="0" smtClean="0"/>
              <a:t> </a:t>
            </a:r>
            <a:r>
              <a:rPr lang="en-US" dirty="0" err="1" smtClean="0"/>
              <a:t>Saremi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82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modeling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Tire with deformation based on air </a:t>
            </a:r>
            <a:r>
              <a:rPr lang="en-US" dirty="0" smtClean="0"/>
              <a:t>pressure</a:t>
            </a:r>
            <a:endParaRPr lang="en-US" dirty="0" smtClean="0"/>
          </a:p>
          <a:p>
            <a:r>
              <a:rPr lang="en-US" dirty="0" smtClean="0"/>
              <a:t>Solid wheel base with attachments to the inside of the </a:t>
            </a:r>
            <a:r>
              <a:rPr lang="en-US" dirty="0" smtClean="0"/>
              <a:t>tire</a:t>
            </a:r>
            <a:endParaRPr lang="en-US" dirty="0" smtClean="0"/>
          </a:p>
          <a:p>
            <a:r>
              <a:rPr lang="en-US" dirty="0" smtClean="0"/>
              <a:t>Spring connecting the tire system to the body of the car</a:t>
            </a:r>
          </a:p>
          <a:p>
            <a:endParaRPr lang="en-US" dirty="0"/>
          </a:p>
          <a:p>
            <a:r>
              <a:rPr lang="en-US" dirty="0" smtClean="0"/>
              <a:t>Removing </a:t>
            </a:r>
            <a:r>
              <a:rPr lang="en-US" dirty="0" smtClean="0"/>
              <a:t>collision </a:t>
            </a:r>
            <a:r>
              <a:rPr lang="en-US" dirty="0" smtClean="0"/>
              <a:t>between wheel-base, axel, and the tire</a:t>
            </a:r>
          </a:p>
          <a:p>
            <a:r>
              <a:rPr lang="en-US" dirty="0" smtClean="0"/>
              <a:t>The tire is the only object that interacts with the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45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Intra-Tire : rigidity based on tire pressure</a:t>
            </a:r>
          </a:p>
          <a:p>
            <a:r>
              <a:rPr lang="en-US" dirty="0" smtClean="0"/>
              <a:t>Simulating pressure</a:t>
            </a:r>
            <a:endParaRPr lang="en-US" dirty="0" smtClean="0"/>
          </a:p>
          <a:p>
            <a:r>
              <a:rPr lang="en-US" dirty="0" smtClean="0"/>
              <a:t>No expansion allowed only compression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Attachments to the axel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404" y="2016083"/>
            <a:ext cx="1828801" cy="16497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139" y="2016083"/>
            <a:ext cx="1828801" cy="16497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795" y="4574257"/>
            <a:ext cx="1975151" cy="19273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25" y="4574257"/>
            <a:ext cx="2099069" cy="19273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373" y="4568940"/>
            <a:ext cx="1936957" cy="193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51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Tire pressure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Limiting the maximum length based on pressure</a:t>
            </a:r>
          </a:p>
          <a:p>
            <a:r>
              <a:rPr lang="en-US" dirty="0" smtClean="0"/>
              <a:t>Using air particles in the middle of tire</a:t>
            </a:r>
          </a:p>
          <a:p>
            <a:r>
              <a:rPr lang="en-US" dirty="0" smtClean="0"/>
              <a:t>Using rigidity as a pressure presentation</a:t>
            </a:r>
          </a:p>
          <a:p>
            <a:r>
              <a:rPr lang="en-US" dirty="0" smtClean="0"/>
              <a:t>Restricting expansion</a:t>
            </a:r>
          </a:p>
          <a:p>
            <a:r>
              <a:rPr lang="en-US" dirty="0" smtClean="0"/>
              <a:t>Inner circle should not compress ( attachments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3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 springs all with dampening (theoretically)</a:t>
            </a:r>
          </a:p>
          <a:p>
            <a:r>
              <a:rPr lang="en-US" dirty="0" smtClean="0"/>
              <a:t>1 object to represent the mass of the car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456" y="1551892"/>
            <a:ext cx="4170804" cy="3849515"/>
          </a:xfrm>
          <a:prstGeom prst="rect">
            <a:avLst/>
          </a:prstGeom>
        </p:spPr>
      </p:pic>
      <p:pic>
        <p:nvPicPr>
          <p:cNvPr id="5" name="Picture 2" descr="Image result for car suspens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581" y="2955272"/>
            <a:ext cx="3465183" cy="2945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7001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Formula</a:t>
            </a:r>
          </a:p>
          <a:p>
            <a:endParaRPr lang="en-US" dirty="0"/>
          </a:p>
          <a:p>
            <a:r>
              <a:rPr lang="en-US" dirty="0" smtClean="0"/>
              <a:t>Convert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186" y="2170192"/>
            <a:ext cx="3257550" cy="752475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7186" y="3267234"/>
            <a:ext cx="2571750" cy="523875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9599" y="3752480"/>
            <a:ext cx="1352550" cy="742950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7410" y="4495430"/>
            <a:ext cx="4067175" cy="523875"/>
          </a:xfrm>
          <a:prstGeom prst="rect">
            <a:avLst/>
          </a:prstGeom>
        </p:spPr>
      </p:pic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431603"/>
              </p:ext>
            </p:extLst>
          </p:nvPr>
        </p:nvGraphicFramePr>
        <p:xfrm>
          <a:off x="5701310" y="316635"/>
          <a:ext cx="6221413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Image" r:id="rId7" imgW="10742760" imgH="9358560" progId="Photoshop.Image.13">
                  <p:embed/>
                </p:oleObj>
              </mc:Choice>
              <mc:Fallback>
                <p:oleObj name="Image" r:id="rId7" imgW="10742760" imgH="935856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01310" y="316635"/>
                        <a:ext cx="6221413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730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damping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Infinitely oscillating</a:t>
            </a:r>
          </a:p>
          <a:p>
            <a:r>
              <a:rPr lang="en-US" dirty="0" err="1" smtClean="0"/>
              <a:t>Fdamp</a:t>
            </a:r>
            <a:r>
              <a:rPr lang="en-US" dirty="0" smtClean="0"/>
              <a:t> = C * (V1 – V2)</a:t>
            </a:r>
          </a:p>
          <a:p>
            <a:r>
              <a:rPr lang="en-US" dirty="0" smtClean="0"/>
              <a:t>Amplitude sinus decrease over time</a:t>
            </a:r>
          </a:p>
        </p:txBody>
      </p:sp>
    </p:spTree>
    <p:extLst>
      <p:ext uri="{BB962C8B-B14F-4D97-AF65-F5344CB8AC3E}">
        <p14:creationId xmlns:p14="http://schemas.microsoft.com/office/powerpoint/2010/main" val="384809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5450" y="0"/>
            <a:ext cx="2876550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690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</TotalTime>
  <Words>156</Words>
  <Application>Microsoft Office PowerPoint</Application>
  <PresentationFormat>Custom</PresentationFormat>
  <Paragraphs>37</Paragraphs>
  <Slides>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Kantoorthema</vt:lpstr>
      <vt:lpstr>Image</vt:lpstr>
      <vt:lpstr>SIMULATION OF A TIRE USING PARTICLES</vt:lpstr>
      <vt:lpstr>Initial modeling </vt:lpstr>
      <vt:lpstr>Connections</vt:lpstr>
      <vt:lpstr>Tire pressure</vt:lpstr>
      <vt:lpstr>Spring simulation</vt:lpstr>
      <vt:lpstr>Spring</vt:lpstr>
      <vt:lpstr>Spring damping</vt:lpstr>
      <vt:lpstr>Questions?</vt:lpstr>
    </vt:vector>
  </TitlesOfParts>
  <Company>Den Spike Unattendeds © 2015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Jeroen Huisen</dc:creator>
  <cp:lastModifiedBy>ncrk</cp:lastModifiedBy>
  <cp:revision>20</cp:revision>
  <dcterms:created xsi:type="dcterms:W3CDTF">2017-04-12T09:57:04Z</dcterms:created>
  <dcterms:modified xsi:type="dcterms:W3CDTF">2017-04-13T13:55:55Z</dcterms:modified>
</cp:coreProperties>
</file>