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9513-DCBE-4DEB-B583-F1ABB0E1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1D38-9039-4018-9881-1E6F030E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955C-A8E2-4184-A5D9-495B40CB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4035-8B54-4843-83A5-015D8BA5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E738-E217-4484-B5BC-2F802EB0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29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7D17-9E91-46C0-BEC6-F6CD670B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BA11-E359-4B39-8188-756096CB7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28E2-7D05-485E-B6C7-B3ABB5F6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03AD-DFD3-4F3A-8632-F804AF8C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67B2-4B12-43F5-AEC8-2BD129FE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9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8043F-F87E-4C00-9656-1CE9F0DBF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81E63-33A4-4614-BEA8-65AA4607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F69C-D87D-4772-9907-BAC2DB9B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AD0D-51FE-46F8-BF60-4A002A0D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29E8-9084-4CBE-AF1D-BFAC658B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8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4CF6-AD68-4325-A244-B2538B2E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2C48-B701-4D79-BC02-4EE9FBC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910B-F277-4777-8FC5-21DC8409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DBE2-92CE-490D-96F7-6B6A1A6E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23DD-A63C-40AB-9131-421616D2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9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A20D-D19A-4B50-A8B7-EF834547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1889-25B3-4D9F-A824-E9E78C2A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5C5D-21EA-41C6-A9AD-7E31845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91E4-6FF3-4A64-9D48-F7DB2414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E9E9-41FD-4D46-9A5C-4AFD70FD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8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AE96-7DE0-4CBB-AABE-781CB596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7739-8E1A-4A5B-8789-D59BF9D30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75B96-2D24-4170-9531-75E221A1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0756-7D25-4150-9EAF-A4959ED8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4CF6E-679E-467E-94E8-A6908512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1044A-CEB7-4BEC-BB9A-C161A83E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5198-367E-45D3-8072-7ED2A45F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3DAB3-E9D5-4376-BC38-D297BB96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01A9-B336-4878-9401-AA4C331C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1B931-CFCF-403A-87C6-16465AE67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E897B-231F-48E2-919D-2F0E6BCBE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D8B5E-9111-427D-8F87-3F64BCBE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AFEE0-976E-4174-BE73-75C3C63D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20AED-1C0A-40A8-B2B7-2367A112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28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8955-1082-4B80-9CEE-F4A95612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A3EA7-0342-44D0-B220-442D0295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C5BF9-18FB-4941-A9ED-5E9B37E0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0BD3F-EB9C-49C9-BE34-5335BB72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8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BA198-2BC9-493A-8BF7-2A6E0A0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E191B-986A-49B3-B314-D2A40D3C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B1EDC-5F06-48EA-9FCE-A59D603C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2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9D30-6825-4599-A0C1-12A5CF28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6DB2-871A-49BB-94E5-F49A5D00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FF4B8-3E63-45DF-A169-0BDD8129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B587-E18B-4AFD-A601-F76D16ED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437C6-1ED3-449F-BC0F-3EC38CDF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434BB-0175-4E13-8A25-07EB45D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5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93BF-202C-40F2-9D6C-CF09EF4C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E8B7A-3A07-44DC-9A09-F07A934CC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39DEB-3C8C-476F-BA6E-182B96DB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D6848-8F6D-416A-A86A-025AABC1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8D6D-FBEB-4777-A669-7F24E45D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35DF-0680-4F0D-B6C4-112384AA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05D2D-C9D3-4A7B-A974-CEBF7C35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093D-B4A9-46DF-A0E7-E21A98831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FC45-69C3-46A2-91A6-385CDA702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0A70-B886-4C74-A2A3-1727F01247FA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D2E3-E708-4B90-8E0D-1075EE69B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07B9-A6A1-4DDF-80CD-ADF4C535A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21D7-B3E5-4494-AED9-30B7947C4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59429A6-3CFE-4CD3-BCA9-C4A8D9E10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420" y="-3083618"/>
            <a:ext cx="12399424" cy="16046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E413E3-3839-4C81-BE33-9A1E0DFE0D4E}"/>
              </a:ext>
            </a:extLst>
          </p:cNvPr>
          <p:cNvSpPr txBox="1"/>
          <p:nvPr/>
        </p:nvSpPr>
        <p:spPr>
          <a:xfrm>
            <a:off x="5825684" y="923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1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68427-CF25-48D0-907F-C7FB4BD8F51F}"/>
              </a:ext>
            </a:extLst>
          </p:cNvPr>
          <p:cNvSpPr txBox="1"/>
          <p:nvPr/>
        </p:nvSpPr>
        <p:spPr>
          <a:xfrm>
            <a:off x="3867344" y="18259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2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2CACB-6B40-4B04-BADB-856966FBB5F4}"/>
              </a:ext>
            </a:extLst>
          </p:cNvPr>
          <p:cNvSpPr txBox="1"/>
          <p:nvPr/>
        </p:nvSpPr>
        <p:spPr>
          <a:xfrm>
            <a:off x="7837364" y="18259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3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F8145-13A7-4946-BDB4-E6C9BE58B23A}"/>
              </a:ext>
            </a:extLst>
          </p:cNvPr>
          <p:cNvSpPr txBox="1"/>
          <p:nvPr/>
        </p:nvSpPr>
        <p:spPr>
          <a:xfrm>
            <a:off x="2876744" y="34108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4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8DBC7-86D3-409E-B744-C4783EB1D9B9}"/>
              </a:ext>
            </a:extLst>
          </p:cNvPr>
          <p:cNvSpPr txBox="1"/>
          <p:nvPr/>
        </p:nvSpPr>
        <p:spPr>
          <a:xfrm>
            <a:off x="4857944" y="34242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5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1DA37-448F-4661-AFF9-AB38F898A7A7}"/>
              </a:ext>
            </a:extLst>
          </p:cNvPr>
          <p:cNvSpPr txBox="1"/>
          <p:nvPr/>
        </p:nvSpPr>
        <p:spPr>
          <a:xfrm>
            <a:off x="6721034" y="339183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6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EE498-ABF3-48E9-9069-55A72606D9EF}"/>
              </a:ext>
            </a:extLst>
          </p:cNvPr>
          <p:cNvSpPr txBox="1"/>
          <p:nvPr/>
        </p:nvSpPr>
        <p:spPr>
          <a:xfrm>
            <a:off x="8825178" y="34108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7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2334B-76E7-4E75-8C5A-6EB0E6C505C8}"/>
              </a:ext>
            </a:extLst>
          </p:cNvPr>
          <p:cNvSpPr txBox="1"/>
          <p:nvPr/>
        </p:nvSpPr>
        <p:spPr>
          <a:xfrm>
            <a:off x="2490029" y="51558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8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5B758-2DD0-46A9-870A-96A74D27DC23}"/>
              </a:ext>
            </a:extLst>
          </p:cNvPr>
          <p:cNvSpPr txBox="1"/>
          <p:nvPr/>
        </p:nvSpPr>
        <p:spPr>
          <a:xfrm>
            <a:off x="3354899" y="51615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9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4753A-3270-4C9B-B522-004D29775804}"/>
              </a:ext>
            </a:extLst>
          </p:cNvPr>
          <p:cNvSpPr txBox="1"/>
          <p:nvPr/>
        </p:nvSpPr>
        <p:spPr>
          <a:xfrm>
            <a:off x="4318829" y="5155863"/>
            <a:ext cx="74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10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A87F8C-C07A-407F-BFFE-EDA320654C5A}"/>
              </a:ext>
            </a:extLst>
          </p:cNvPr>
          <p:cNvSpPr txBox="1"/>
          <p:nvPr/>
        </p:nvSpPr>
        <p:spPr>
          <a:xfrm>
            <a:off x="5191320" y="5155863"/>
            <a:ext cx="7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11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426DD-14C0-4C51-8656-ABD1A8099E35}"/>
              </a:ext>
            </a:extLst>
          </p:cNvPr>
          <p:cNvSpPr txBox="1"/>
          <p:nvPr/>
        </p:nvSpPr>
        <p:spPr>
          <a:xfrm>
            <a:off x="6317246" y="5155863"/>
            <a:ext cx="6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12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6D56D-B6C9-4D47-B998-D3D718DB783F}"/>
              </a:ext>
            </a:extLst>
          </p:cNvPr>
          <p:cNvSpPr txBox="1"/>
          <p:nvPr/>
        </p:nvSpPr>
        <p:spPr>
          <a:xfrm>
            <a:off x="7199189" y="5155863"/>
            <a:ext cx="51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13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95DDF-6AF3-439D-A6E8-7B0C4FC24B21}"/>
              </a:ext>
            </a:extLst>
          </p:cNvPr>
          <p:cNvSpPr txBox="1"/>
          <p:nvPr/>
        </p:nvSpPr>
        <p:spPr>
          <a:xfrm>
            <a:off x="8300279" y="5173008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14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E0A8B-E8CC-4502-90C8-C2E71B51632D}"/>
              </a:ext>
            </a:extLst>
          </p:cNvPr>
          <p:cNvSpPr txBox="1"/>
          <p:nvPr/>
        </p:nvSpPr>
        <p:spPr>
          <a:xfrm>
            <a:off x="9132764" y="5155863"/>
            <a:ext cx="4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30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Fyodor Danilov</dc:creator>
  <cp:lastModifiedBy>Fyodor Danilov</cp:lastModifiedBy>
  <cp:revision>2</cp:revision>
  <dcterms:created xsi:type="dcterms:W3CDTF">2022-04-21T13:07:48Z</dcterms:created>
  <dcterms:modified xsi:type="dcterms:W3CDTF">2022-04-21T13:08:50Z</dcterms:modified>
</cp:coreProperties>
</file>