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3" r:id="rId3"/>
    <p:sldId id="274" r:id="rId4"/>
    <p:sldId id="267" r:id="rId5"/>
    <p:sldId id="277" r:id="rId6"/>
    <p:sldId id="272" r:id="rId7"/>
    <p:sldId id="270" r:id="rId8"/>
    <p:sldId id="271" r:id="rId9"/>
    <p:sldId id="276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020"/>
    <a:srgbClr val="ECD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376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50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01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6463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756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126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82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99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300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578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937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02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829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33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607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43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122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D3A8C-E6BA-446C-BD90-C152BB4427B1}" type="datetimeFigureOut">
              <a:rPr lang="hu-HU" smtClean="0"/>
              <a:t>2024. 05. 17.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C4EF-4BFB-493F-91A9-F127E9FE2C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4695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BE0AEB-DF9F-4C5E-AAEC-5179E91DA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Baldriod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DAD8401-1221-4FB2-B6B1-40A79D13C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Schuszter Zalán, Kocsis Dominik</a:t>
            </a:r>
          </a:p>
        </p:txBody>
      </p:sp>
      <p:pic>
        <p:nvPicPr>
          <p:cNvPr id="5" name="Kép 4" descr="A képen embléma, szimbólum, Védjegy, jelvény látható&#10;&#10;Automatikusan generált leírás">
            <a:extLst>
              <a:ext uri="{FF2B5EF4-FFF2-40B4-BE49-F238E27FC236}">
                <a16:creationId xmlns:a16="http://schemas.microsoft.com/office/drawing/2014/main" id="{0932BB47-E187-07E3-8F11-315A67234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81" y="330702"/>
            <a:ext cx="1174638" cy="117463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2BD5047-70C1-0DC3-A75A-4BA2978EB331}"/>
              </a:ext>
            </a:extLst>
          </p:cNvPr>
          <p:cNvSpPr txBox="1"/>
          <p:nvPr/>
        </p:nvSpPr>
        <p:spPr>
          <a:xfrm>
            <a:off x="4292665" y="1597415"/>
            <a:ext cx="3895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Bolyai János Műszaki Technikum és Kollégium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0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3B0467-4369-45FD-8846-8BE36400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Thanks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watching</a:t>
            </a:r>
            <a:r>
              <a:rPr lang="hu-HU" dirty="0"/>
              <a:t>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7EA60C-28DD-45D1-A6C8-FFA46687F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382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EC3AEAD-A22E-4BB5-82CD-64C0E2ECE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57" y="2340300"/>
            <a:ext cx="2762636" cy="52394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44DF169-CAF5-433B-8AD6-3FD77873D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70" y="2340300"/>
            <a:ext cx="2762636" cy="52394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CDC30A8-12C4-4F6D-8689-FB33BA3D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Basic </a:t>
            </a:r>
            <a:r>
              <a:rPr lang="hu-HU" dirty="0" err="1"/>
              <a:t>functions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058C6B-A0BE-4ACC-8A56-85EF7D00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383" y="2399024"/>
            <a:ext cx="2687809" cy="5239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New game, </a:t>
            </a:r>
            <a:r>
              <a:rPr lang="hu-HU" dirty="0" err="1">
                <a:solidFill>
                  <a:schemeClr val="bg1"/>
                </a:solidFill>
              </a:rPr>
              <a:t>save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load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BBBB925-D00D-4217-9200-DDC2A4B09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91" y="2340300"/>
            <a:ext cx="2762636" cy="523948"/>
          </a:xfrm>
          <a:prstGeom prst="rect">
            <a:avLst/>
          </a:prstGeom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E0539697-DC1D-498D-B9BF-E21C884640F4}"/>
              </a:ext>
            </a:extLst>
          </p:cNvPr>
          <p:cNvSpPr txBox="1">
            <a:spLocks/>
          </p:cNvSpPr>
          <p:nvPr/>
        </p:nvSpPr>
        <p:spPr>
          <a:xfrm>
            <a:off x="4951963" y="2399024"/>
            <a:ext cx="2687809" cy="523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900" dirty="0" err="1">
                <a:solidFill>
                  <a:schemeClr val="bg1"/>
                </a:solidFill>
              </a:rPr>
              <a:t>Registration</a:t>
            </a:r>
            <a:r>
              <a:rPr lang="hu-HU" sz="1900" dirty="0">
                <a:solidFill>
                  <a:schemeClr val="bg1"/>
                </a:solidFill>
              </a:rPr>
              <a:t>, login</a:t>
            </a:r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597E0BBB-8AB7-4CFA-86C4-B0922F18F9C9}"/>
              </a:ext>
            </a:extLst>
          </p:cNvPr>
          <p:cNvSpPr txBox="1">
            <a:spLocks/>
          </p:cNvSpPr>
          <p:nvPr/>
        </p:nvSpPr>
        <p:spPr>
          <a:xfrm>
            <a:off x="8287718" y="2399024"/>
            <a:ext cx="2687809" cy="523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500" dirty="0" err="1">
                <a:solidFill>
                  <a:schemeClr val="bg1"/>
                </a:solidFill>
              </a:rPr>
              <a:t>Admin</a:t>
            </a:r>
            <a:r>
              <a:rPr lang="hu-HU" sz="2500" dirty="0">
                <a:solidFill>
                  <a:schemeClr val="bg1"/>
                </a:solidFill>
              </a:rPr>
              <a:t> </a:t>
            </a:r>
            <a:r>
              <a:rPr lang="hu-HU" sz="2500" dirty="0" err="1">
                <a:solidFill>
                  <a:schemeClr val="bg1"/>
                </a:solidFill>
              </a:rPr>
              <a:t>page</a:t>
            </a:r>
            <a:r>
              <a:rPr lang="hu-HU" sz="2500" dirty="0">
                <a:solidFill>
                  <a:schemeClr val="bg1"/>
                </a:solidFill>
              </a:rPr>
              <a:t>, </a:t>
            </a:r>
            <a:r>
              <a:rPr lang="hu-HU" sz="2500" dirty="0" err="1">
                <a:solidFill>
                  <a:schemeClr val="bg1"/>
                </a:solidFill>
              </a:rPr>
              <a:t>edit</a:t>
            </a:r>
            <a:r>
              <a:rPr lang="hu-HU" sz="2500" dirty="0">
                <a:solidFill>
                  <a:schemeClr val="bg1"/>
                </a:solidFill>
              </a:rPr>
              <a:t> </a:t>
            </a:r>
            <a:r>
              <a:rPr lang="hu-HU" sz="2700" dirty="0" err="1">
                <a:solidFill>
                  <a:schemeClr val="bg1"/>
                </a:solidFill>
              </a:rPr>
              <a:t>data</a:t>
            </a:r>
            <a:endParaRPr lang="hu-HU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9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E00B0-26DB-4581-94F0-ECAF0A11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Teamwork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7F9127-6329-4093-9FA7-9F50833B2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/>
              <a:t>Schuszter Zalán:</a:t>
            </a:r>
          </a:p>
          <a:p>
            <a:pPr algn="ctr"/>
            <a:r>
              <a:rPr lang="hu-HU" dirty="0"/>
              <a:t>Frontend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85CD127D-C818-458C-AFFE-9652548E9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/>
              <a:t>Kocsis Dominik:</a:t>
            </a:r>
          </a:p>
          <a:p>
            <a:pPr algn="ctr"/>
            <a:r>
              <a:rPr lang="hu-HU" dirty="0"/>
              <a:t>Backend, </a:t>
            </a:r>
            <a:r>
              <a:rPr lang="hu-HU" dirty="0" err="1"/>
              <a:t>database</a:t>
            </a:r>
            <a:endParaRPr lang="hu-HU" dirty="0"/>
          </a:p>
        </p:txBody>
      </p:sp>
      <p:pic>
        <p:nvPicPr>
          <p:cNvPr id="9" name="Kép 8" descr="A képen szimbólum, Grafika, embléma, képernyőkép látható&#10;&#10;Automatikusan generált leírás">
            <a:extLst>
              <a:ext uri="{FF2B5EF4-FFF2-40B4-BE49-F238E27FC236}">
                <a16:creationId xmlns:a16="http://schemas.microsoft.com/office/drawing/2014/main" id="{071C597C-433B-7AB0-868F-50326B74D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10" y="4653594"/>
            <a:ext cx="1804082" cy="1014796"/>
          </a:xfrm>
          <a:prstGeom prst="rect">
            <a:avLst/>
          </a:prstGeom>
        </p:spPr>
      </p:pic>
      <p:pic>
        <p:nvPicPr>
          <p:cNvPr id="11" name="Kép 10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66BF7FD9-A69F-BCBC-7328-7B0D25747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64" y="4544321"/>
            <a:ext cx="1998345" cy="1124069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CABDD77D-94B7-0DFE-6A25-0B3F58E6BC85}"/>
              </a:ext>
            </a:extLst>
          </p:cNvPr>
          <p:cNvSpPr txBox="1"/>
          <p:nvPr/>
        </p:nvSpPr>
        <p:spPr>
          <a:xfrm>
            <a:off x="3943949" y="4007263"/>
            <a:ext cx="40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Teams</a:t>
            </a:r>
            <a:r>
              <a:rPr lang="hu-HU" dirty="0"/>
              <a:t>                               </a:t>
            </a:r>
            <a:r>
              <a:rPr lang="hu-HU" dirty="0" err="1"/>
              <a:t>Github</a:t>
            </a:r>
            <a:r>
              <a:rPr lang="hu-H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6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B52B9A-B802-4AFB-BCB1-8D8E2B52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111B828F-F5CD-49D8-BB82-D0BE83E90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086" y="1192645"/>
            <a:ext cx="1779412" cy="4701326"/>
          </a:xfrm>
          <a:prstGeom prst="rect">
            <a:avLst/>
          </a:prstGeom>
          <a:ln w="19050" cap="sq" cmpd="thickThin">
            <a:solidFill>
              <a:srgbClr val="762020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D1D8E4FE-BA5B-406C-B2B0-83D21329168A}"/>
              </a:ext>
            </a:extLst>
          </p:cNvPr>
          <p:cNvSpPr txBox="1">
            <a:spLocks/>
          </p:cNvSpPr>
          <p:nvPr/>
        </p:nvSpPr>
        <p:spPr>
          <a:xfrm>
            <a:off x="913795" y="2096064"/>
            <a:ext cx="5310836" cy="1519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Pages</a:t>
            </a:r>
            <a:r>
              <a:rPr lang="hu-HU" dirty="0"/>
              <a:t> in </a:t>
            </a:r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folders</a:t>
            </a:r>
            <a:endParaRPr lang="hu-HU" dirty="0"/>
          </a:p>
          <a:p>
            <a:r>
              <a:rPr lang="hu-HU" dirty="0"/>
              <a:t>HTML, CSS, JS </a:t>
            </a:r>
            <a:r>
              <a:rPr lang="hu-HU" dirty="0" err="1"/>
              <a:t>files</a:t>
            </a:r>
            <a:r>
              <a:rPr lang="hu-HU" dirty="0"/>
              <a:t> </a:t>
            </a: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page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E83A510-CDA3-A009-3C03-D5441612A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142" y="3752774"/>
            <a:ext cx="4964430" cy="149309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11999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0C1950-D056-E684-8325-7F83E132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 Testing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E912C9-39E4-D23E-D377-4DD58BFA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Automatic</a:t>
            </a:r>
            <a:r>
              <a:rPr lang="hu-HU" dirty="0"/>
              <a:t> </a:t>
            </a:r>
            <a:r>
              <a:rPr lang="hu-HU" dirty="0" err="1"/>
              <a:t>tests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Cypress</a:t>
            </a:r>
            <a:endParaRPr lang="hu-HU" dirty="0"/>
          </a:p>
          <a:p>
            <a:endParaRPr lang="en-US" dirty="0"/>
          </a:p>
        </p:txBody>
      </p:sp>
      <p:pic>
        <p:nvPicPr>
          <p:cNvPr id="6" name="Tartalom helye 3">
            <a:extLst>
              <a:ext uri="{FF2B5EF4-FFF2-40B4-BE49-F238E27FC236}">
                <a16:creationId xmlns:a16="http://schemas.microsoft.com/office/drawing/2014/main" id="{21602647-BA82-4509-85F9-B37D1297B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16" y="2264015"/>
            <a:ext cx="2466968" cy="3201369"/>
          </a:xfrm>
          <a:prstGeom prst="rect">
            <a:avLst/>
          </a:prstGeom>
          <a:ln w="19050" cap="sq" cmpd="thickThin">
            <a:solidFill>
              <a:srgbClr val="762020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5" name="Kép 4" descr="A képen szimbólum, Betűtípus, embléma, Grafika látható&#10;&#10;Automatikusan generált leírás">
            <a:extLst>
              <a:ext uri="{FF2B5EF4-FFF2-40B4-BE49-F238E27FC236}">
                <a16:creationId xmlns:a16="http://schemas.microsoft.com/office/drawing/2014/main" id="{1E260172-DB7D-0049-5BC0-5EF7F9664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3631920"/>
            <a:ext cx="1665513" cy="16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6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615570-D321-4BC0-9A54-F034C0CD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Responsivity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3D7C027-4799-4BBA-B206-EDD6E978E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28" y="1751551"/>
            <a:ext cx="5417538" cy="3097285"/>
          </a:xfrm>
          <a:prstGeom prst="rect">
            <a:avLst/>
          </a:prstGeom>
          <a:ln w="19050" cap="sq" cmpd="thickThin">
            <a:solidFill>
              <a:srgbClr val="762020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5" name="Tartalom helye 3">
            <a:extLst>
              <a:ext uri="{FF2B5EF4-FFF2-40B4-BE49-F238E27FC236}">
                <a16:creationId xmlns:a16="http://schemas.microsoft.com/office/drawing/2014/main" id="{A4C80470-33DC-4E6E-A4E7-AD319A62C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59" y="1751550"/>
            <a:ext cx="2537066" cy="4537727"/>
          </a:xfrm>
          <a:prstGeom prst="rect">
            <a:avLst/>
          </a:prstGeom>
          <a:ln w="19050" cap="sq" cmpd="thickThin">
            <a:solidFill>
              <a:srgbClr val="762020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1273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B6D95B-A77D-487D-93A3-9D5D5118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BA387A-993B-4834-BDC1-01CACEF0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NodeJs</a:t>
            </a:r>
            <a:r>
              <a:rPr lang="hu-HU" dirty="0"/>
              <a:t> server, </a:t>
            </a:r>
            <a:r>
              <a:rPr lang="hu-HU" dirty="0" err="1"/>
              <a:t>express</a:t>
            </a:r>
            <a:endParaRPr lang="hu-HU" dirty="0"/>
          </a:p>
          <a:p>
            <a:r>
              <a:rPr lang="hu-HU" dirty="0"/>
              <a:t>JWT </a:t>
            </a:r>
            <a:r>
              <a:rPr lang="hu-HU" dirty="0" err="1"/>
              <a:t>tokenisation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0F0908-9DCD-4B9C-B86F-699CEB0BD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191" y="3753414"/>
            <a:ext cx="2466968" cy="1814684"/>
          </a:xfrm>
          <a:prstGeom prst="rect">
            <a:avLst/>
          </a:prstGeom>
          <a:ln w="19050" cap="sq" cmpd="thickThin">
            <a:solidFill>
              <a:srgbClr val="762020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6" name="Kép 5" descr="A képen képernyőkép, Grafika, tervezés látható&#10;&#10;Automatikusan generált leírás">
            <a:extLst>
              <a:ext uri="{FF2B5EF4-FFF2-40B4-BE49-F238E27FC236}">
                <a16:creationId xmlns:a16="http://schemas.microsoft.com/office/drawing/2014/main" id="{69AB4AD3-0780-9499-7899-FD7AD741F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3640896"/>
            <a:ext cx="303393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8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F7BCF-29A0-4FB2-876C-2DEF5BAB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B91010-2A69-45BF-9943-3B1D3523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Xampp</a:t>
            </a:r>
            <a:endParaRPr lang="hu-HU" dirty="0"/>
          </a:p>
          <a:p>
            <a:r>
              <a:rPr lang="hu-HU" dirty="0" err="1"/>
              <a:t>Mysql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577A5DB0-136F-462D-B204-16D915EE4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55" y="2093053"/>
            <a:ext cx="7180395" cy="4155347"/>
          </a:xfrm>
          <a:prstGeom prst="rect">
            <a:avLst/>
          </a:prstGeom>
          <a:ln w="19050" cap="sq" cmpd="thickThin">
            <a:solidFill>
              <a:srgbClr val="762020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6" name="Kép 5" descr="A képen Grafika, embléma, szöveg, Betűtípus látható&#10;&#10;Automatikusan generált leírás">
            <a:extLst>
              <a:ext uri="{FF2B5EF4-FFF2-40B4-BE49-F238E27FC236}">
                <a16:creationId xmlns:a16="http://schemas.microsoft.com/office/drawing/2014/main" id="{37B483D3-620F-21E2-9A6D-6FD9653F8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2" y="3521905"/>
            <a:ext cx="3137123" cy="19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2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0BB72-EEA0-4FA3-898D-8113586E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7AB127-793A-41C5-8384-B02DACDC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Map</a:t>
            </a:r>
          </a:p>
          <a:p>
            <a:r>
              <a:rPr lang="hu-HU" dirty="0" err="1"/>
              <a:t>Fighting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enemies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hu-HU" dirty="0"/>
          </a:p>
          <a:p>
            <a:r>
              <a:rPr lang="hu-HU" dirty="0" err="1"/>
              <a:t>Choosable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761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70</TotalTime>
  <Words>90</Words>
  <Application>Microsoft Office PowerPoint</Application>
  <PresentationFormat>Szélesvásznú</PresentationFormat>
  <Paragraphs>30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Times New Roman</vt:lpstr>
      <vt:lpstr>Damask</vt:lpstr>
      <vt:lpstr>Baldriod</vt:lpstr>
      <vt:lpstr>Basic functions</vt:lpstr>
      <vt:lpstr>Teamwork</vt:lpstr>
      <vt:lpstr>Frontend</vt:lpstr>
      <vt:lpstr>Frontend Testing</vt:lpstr>
      <vt:lpstr>Responsivity</vt:lpstr>
      <vt:lpstr>Backend</vt:lpstr>
      <vt:lpstr>Database</vt:lpstr>
      <vt:lpstr>Future plans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Medieval weapons</dc:title>
  <dc:creator>Zalán Schuszter</dc:creator>
  <cp:lastModifiedBy>Schuszter Zalán</cp:lastModifiedBy>
  <cp:revision>117</cp:revision>
  <dcterms:created xsi:type="dcterms:W3CDTF">2024-02-07T09:16:14Z</dcterms:created>
  <dcterms:modified xsi:type="dcterms:W3CDTF">2024-05-17T19:01:42Z</dcterms:modified>
</cp:coreProperties>
</file>