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74" r:id="rId4"/>
    <p:sldId id="267" r:id="rId5"/>
    <p:sldId id="277" r:id="rId6"/>
    <p:sldId id="272" r:id="rId7"/>
    <p:sldId id="270" r:id="rId8"/>
    <p:sldId id="271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020"/>
    <a:srgbClr val="ECD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7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5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01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46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75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26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8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99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0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7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3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0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3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0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2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3A8C-E6BA-446C-BD90-C152BB4427B1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695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E0AEB-DF9F-4C5E-AAEC-5179E91DA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Baldriod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D8401-1221-4FB2-B6B1-40A79D13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Schuszter Zalán, Kocsis Dominik</a:t>
            </a:r>
          </a:p>
        </p:txBody>
      </p:sp>
      <p:pic>
        <p:nvPicPr>
          <p:cNvPr id="5" name="Kép 4" descr="A képen embléma, szimbólum, Védjegy, jelvény látható&#10;&#10;Automatikusan generált leírás">
            <a:extLst>
              <a:ext uri="{FF2B5EF4-FFF2-40B4-BE49-F238E27FC236}">
                <a16:creationId xmlns:a16="http://schemas.microsoft.com/office/drawing/2014/main" id="{0932BB47-E187-07E3-8F11-315A6723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81" y="330702"/>
            <a:ext cx="1174638" cy="117463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2BD5047-70C1-0DC3-A75A-4BA2978EB331}"/>
              </a:ext>
            </a:extLst>
          </p:cNvPr>
          <p:cNvSpPr txBox="1"/>
          <p:nvPr/>
        </p:nvSpPr>
        <p:spPr>
          <a:xfrm>
            <a:off x="4292665" y="1597415"/>
            <a:ext cx="389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Bolyai János Műszaki Technikum és Kollégium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3B0467-4369-45FD-8846-8BE36400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watching</a:t>
            </a:r>
            <a:r>
              <a:rPr lang="hu-HU" dirty="0"/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7EA60C-28DD-45D1-A6C8-FFA46687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8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EC3AEAD-A22E-4BB5-82CD-64C0E2EC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57" y="2340300"/>
            <a:ext cx="2762636" cy="52394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44DF169-CAF5-433B-8AD6-3FD77873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0" y="2340300"/>
            <a:ext cx="2762636" cy="5239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DC30A8-12C4-4F6D-8689-FB33BA3D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058C6B-A0BE-4ACC-8A56-85EF7D0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3" y="2399024"/>
            <a:ext cx="2687809" cy="5239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New game, </a:t>
            </a:r>
            <a:r>
              <a:rPr lang="hu-HU" dirty="0" err="1">
                <a:solidFill>
                  <a:schemeClr val="bg1"/>
                </a:solidFill>
              </a:rPr>
              <a:t>save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load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BBB925-D00D-4217-9200-DDC2A4B0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91" y="2340300"/>
            <a:ext cx="2762636" cy="523948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E0539697-DC1D-498D-B9BF-E21C884640F4}"/>
              </a:ext>
            </a:extLst>
          </p:cNvPr>
          <p:cNvSpPr txBox="1">
            <a:spLocks/>
          </p:cNvSpPr>
          <p:nvPr/>
        </p:nvSpPr>
        <p:spPr>
          <a:xfrm>
            <a:off x="4951963" y="2399024"/>
            <a:ext cx="2687809" cy="52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900" dirty="0" err="1">
                <a:solidFill>
                  <a:schemeClr val="bg1"/>
                </a:solidFill>
              </a:rPr>
              <a:t>Registration</a:t>
            </a:r>
            <a:r>
              <a:rPr lang="hu-HU" sz="1900" dirty="0">
                <a:solidFill>
                  <a:schemeClr val="bg1"/>
                </a:solidFill>
              </a:rPr>
              <a:t>, login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597E0BBB-8AB7-4CFA-86C4-B0922F18F9C9}"/>
              </a:ext>
            </a:extLst>
          </p:cNvPr>
          <p:cNvSpPr txBox="1">
            <a:spLocks/>
          </p:cNvSpPr>
          <p:nvPr/>
        </p:nvSpPr>
        <p:spPr>
          <a:xfrm>
            <a:off x="8287718" y="2399024"/>
            <a:ext cx="2687809" cy="523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500" dirty="0" err="1">
                <a:solidFill>
                  <a:schemeClr val="bg1"/>
                </a:solidFill>
              </a:rPr>
              <a:t>Admin</a:t>
            </a:r>
            <a:r>
              <a:rPr lang="hu-HU" sz="2500" dirty="0">
                <a:solidFill>
                  <a:schemeClr val="bg1"/>
                </a:solidFill>
              </a:rPr>
              <a:t> </a:t>
            </a:r>
            <a:r>
              <a:rPr lang="hu-HU" sz="2500" dirty="0" err="1">
                <a:solidFill>
                  <a:schemeClr val="bg1"/>
                </a:solidFill>
              </a:rPr>
              <a:t>page</a:t>
            </a:r>
            <a:r>
              <a:rPr lang="hu-HU" sz="2500" dirty="0">
                <a:solidFill>
                  <a:schemeClr val="bg1"/>
                </a:solidFill>
              </a:rPr>
              <a:t>, </a:t>
            </a:r>
            <a:r>
              <a:rPr lang="hu-HU" sz="2500" dirty="0" err="1">
                <a:solidFill>
                  <a:schemeClr val="bg1"/>
                </a:solidFill>
              </a:rPr>
              <a:t>edit</a:t>
            </a:r>
            <a:r>
              <a:rPr lang="hu-HU" sz="2500" dirty="0">
                <a:solidFill>
                  <a:schemeClr val="bg1"/>
                </a:solidFill>
              </a:rPr>
              <a:t> </a:t>
            </a:r>
            <a:r>
              <a:rPr lang="hu-HU" sz="2700" dirty="0" err="1">
                <a:solidFill>
                  <a:schemeClr val="bg1"/>
                </a:solidFill>
              </a:rPr>
              <a:t>data</a:t>
            </a:r>
            <a:endParaRPr lang="hu-H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E00B0-26DB-4581-94F0-ECAF0A1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7F9127-6329-4093-9FA7-9F50833B2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Schuszter Zalán:</a:t>
            </a:r>
          </a:p>
          <a:p>
            <a:pPr algn="ctr"/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5CD127D-C818-458C-AFFE-9652548E9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Kocsis Dominik:</a:t>
            </a:r>
          </a:p>
          <a:p>
            <a:pPr algn="ctr"/>
            <a:r>
              <a:rPr lang="hu-HU" dirty="0"/>
              <a:t>Backend, </a:t>
            </a:r>
            <a:r>
              <a:rPr lang="hu-HU" dirty="0" err="1"/>
              <a:t>database</a:t>
            </a:r>
            <a:endParaRPr lang="hu-HU" dirty="0"/>
          </a:p>
        </p:txBody>
      </p:sp>
      <p:pic>
        <p:nvPicPr>
          <p:cNvPr id="9" name="Kép 8" descr="A képen szimbólum, Grafika, embléma, képernyőkép látható&#10;&#10;Automatikusan generált leírás">
            <a:extLst>
              <a:ext uri="{FF2B5EF4-FFF2-40B4-BE49-F238E27FC236}">
                <a16:creationId xmlns:a16="http://schemas.microsoft.com/office/drawing/2014/main" id="{071C597C-433B-7AB0-868F-50326B74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10" y="4653594"/>
            <a:ext cx="1804082" cy="1014796"/>
          </a:xfrm>
          <a:prstGeom prst="rect">
            <a:avLst/>
          </a:prstGeom>
        </p:spPr>
      </p:pic>
      <p:pic>
        <p:nvPicPr>
          <p:cNvPr id="11" name="Kép 10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66BF7FD9-A69F-BCBC-7328-7B0D25747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64" y="4544321"/>
            <a:ext cx="1998345" cy="112406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BDD77D-94B7-0DFE-6A25-0B3F58E6BC85}"/>
              </a:ext>
            </a:extLst>
          </p:cNvPr>
          <p:cNvSpPr txBox="1"/>
          <p:nvPr/>
        </p:nvSpPr>
        <p:spPr>
          <a:xfrm>
            <a:off x="3943949" y="4007263"/>
            <a:ext cx="40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Teams</a:t>
            </a:r>
            <a:r>
              <a:rPr lang="hu-HU" dirty="0"/>
              <a:t>                               </a:t>
            </a:r>
            <a:r>
              <a:rPr lang="hu-HU" dirty="0" err="1"/>
              <a:t>Github</a:t>
            </a:r>
            <a:r>
              <a:rPr lang="hu-H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B52B9A-B802-4AFB-BCB1-8D8E2B52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11B828F-F5CD-49D8-BB82-D0BE83E9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86" y="1192645"/>
            <a:ext cx="1779412" cy="4701326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D1D8E4FE-BA5B-406C-B2B0-83D21329168A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5310836" cy="151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Pages</a:t>
            </a:r>
            <a:r>
              <a:rPr lang="hu-HU" dirty="0"/>
              <a:t> in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folders</a:t>
            </a:r>
            <a:endParaRPr lang="hu-HU" dirty="0"/>
          </a:p>
          <a:p>
            <a:r>
              <a:rPr lang="hu-HU" dirty="0"/>
              <a:t>HTML, CSS, JS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E83A510-CDA3-A009-3C03-D5441612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142" y="3752774"/>
            <a:ext cx="4964430" cy="149309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1199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C1950-D056-E684-8325-7F83E13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Testing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E912C9-39E4-D23E-D377-4DD58BFA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Cypress</a:t>
            </a:r>
            <a:endParaRPr lang="hu-HU" dirty="0"/>
          </a:p>
          <a:p>
            <a:endParaRPr lang="en-US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21602647-BA82-4509-85F9-B37D1297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16" y="2264015"/>
            <a:ext cx="2466968" cy="3201369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Kép 4" descr="A képen szimbólum, Betűtípus, embléma, Grafika látható&#10;&#10;Automatikusan generált leírás">
            <a:extLst>
              <a:ext uri="{FF2B5EF4-FFF2-40B4-BE49-F238E27FC236}">
                <a16:creationId xmlns:a16="http://schemas.microsoft.com/office/drawing/2014/main" id="{1E260172-DB7D-0049-5BC0-5EF7F966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631920"/>
            <a:ext cx="1665513" cy="16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615570-D321-4BC0-9A54-F034C0C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Responsivity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D7C027-4799-4BBA-B206-EDD6E978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28" y="1751551"/>
            <a:ext cx="5417538" cy="3097285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Tartalom helye 3">
            <a:extLst>
              <a:ext uri="{FF2B5EF4-FFF2-40B4-BE49-F238E27FC236}">
                <a16:creationId xmlns:a16="http://schemas.microsoft.com/office/drawing/2014/main" id="{A4C80470-33DC-4E6E-A4E7-AD319A62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59" y="1751550"/>
            <a:ext cx="2537066" cy="4537727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1273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6D95B-A77D-487D-93A3-9D5D5118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BA387A-993B-4834-BDC1-01CACEF0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NodeJs</a:t>
            </a:r>
            <a:r>
              <a:rPr lang="hu-HU" dirty="0"/>
              <a:t> server, </a:t>
            </a:r>
            <a:r>
              <a:rPr lang="hu-HU" dirty="0" err="1"/>
              <a:t>express</a:t>
            </a:r>
            <a:endParaRPr lang="hu-HU" dirty="0"/>
          </a:p>
          <a:p>
            <a:r>
              <a:rPr lang="hu-HU" dirty="0"/>
              <a:t>JWT </a:t>
            </a:r>
            <a:r>
              <a:rPr lang="hu-HU" dirty="0" err="1"/>
              <a:t>tokenisation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0F0908-9DCD-4B9C-B86F-699CEB0B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91" y="3753414"/>
            <a:ext cx="2466968" cy="1814684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Kép 5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69AB4AD3-0780-9499-7899-FD7AD741F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640896"/>
            <a:ext cx="303393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7BCF-29A0-4FB2-876C-2DEF5BAB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91010-2A69-45BF-9943-3B1D3523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Xampp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77A5DB0-136F-462D-B204-16D915EE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855" y="2128028"/>
            <a:ext cx="7180395" cy="4085397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Kép 5" descr="A képen Grafika, embléma, szöveg, Betűtípus látható&#10;&#10;Automatikusan generált leírás">
            <a:extLst>
              <a:ext uri="{FF2B5EF4-FFF2-40B4-BE49-F238E27FC236}">
                <a16:creationId xmlns:a16="http://schemas.microsoft.com/office/drawing/2014/main" id="{37B483D3-620F-21E2-9A6D-6FD9653F8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2" y="3521905"/>
            <a:ext cx="3137123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0BB72-EEA0-4FA3-898D-811358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7AB127-793A-41C5-8384-B02DACD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Map</a:t>
            </a:r>
          </a:p>
          <a:p>
            <a:r>
              <a:rPr lang="hu-HU" dirty="0" err="1"/>
              <a:t>Fighting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enemies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 err="1"/>
              <a:t>Choosable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61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86</TotalTime>
  <Words>90</Words>
  <Application>Microsoft Office PowerPoint</Application>
  <PresentationFormat>Szélesvásznú</PresentationFormat>
  <Paragraphs>30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Times New Roman</vt:lpstr>
      <vt:lpstr>Damask</vt:lpstr>
      <vt:lpstr>Baldriod</vt:lpstr>
      <vt:lpstr>Basic functions</vt:lpstr>
      <vt:lpstr>Teamwork</vt:lpstr>
      <vt:lpstr>Frontend</vt:lpstr>
      <vt:lpstr>Frontend Testing</vt:lpstr>
      <vt:lpstr>Responsivity</vt:lpstr>
      <vt:lpstr>Backend</vt:lpstr>
      <vt:lpstr>Database</vt:lpstr>
      <vt:lpstr>Future plans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weapons</dc:title>
  <dc:creator>Zalán Schuszter</dc:creator>
  <cp:lastModifiedBy>Schuszter Zalán</cp:lastModifiedBy>
  <cp:revision>118</cp:revision>
  <dcterms:created xsi:type="dcterms:W3CDTF">2024-02-07T09:16:14Z</dcterms:created>
  <dcterms:modified xsi:type="dcterms:W3CDTF">2024-05-21T08:35:27Z</dcterms:modified>
</cp:coreProperties>
</file>