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3">
  <p:sldMasterIdLst>
    <p:sldMasterId id="2147483648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311" r:id="rId3"/>
    <p:sldId id="256" r:id="rId4"/>
    <p:sldId id="310" r:id="rId5"/>
    <p:sldId id="259" r:id="rId6"/>
    <p:sldId id="339" r:id="rId7"/>
    <p:sldId id="366" r:id="rId8"/>
    <p:sldId id="367" r:id="rId9"/>
    <p:sldId id="363" r:id="rId10"/>
    <p:sldId id="365" r:id="rId11"/>
    <p:sldId id="369" r:id="rId12"/>
    <p:sldId id="370" r:id="rId13"/>
    <p:sldId id="368" r:id="rId14"/>
    <p:sldId id="371" r:id="rId15"/>
    <p:sldId id="338" r:id="rId16"/>
    <p:sldId id="364" r:id="rId17"/>
    <p:sldId id="337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赛介绍页面" id="{A59B130C-0A22-4400-AB61-FD35C737677B}">
          <p14:sldIdLst/>
        </p14:section>
        <p14:section name="模板正文" id="{74A88C6D-78C6-4E80-930D-4DCDE2FA78E2}">
          <p14:sldIdLst>
            <p14:sldId id="311"/>
            <p14:sldId id="256"/>
            <p14:sldId id="310"/>
            <p14:sldId id="259"/>
            <p14:sldId id="339"/>
            <p14:sldId id="366"/>
            <p14:sldId id="367"/>
            <p14:sldId id="363"/>
            <p14:sldId id="365"/>
            <p14:sldId id="369"/>
            <p14:sldId id="370"/>
            <p14:sldId id="368"/>
            <p14:sldId id="371"/>
            <p14:sldId id="338"/>
            <p14:sldId id="364"/>
            <p14:sldId id="337"/>
          </p14:sldIdLst>
        </p14:section>
        <p14:section name="素材" id="{3F9C4AB3-29B2-40B0-988B-11E8CF63FAAD}">
          <p14:sldIdLst/>
        </p14:section>
        <p14:section name="设计规范及使用建议" id="{7D45D6CA-6DD4-4E2C-8C22-94A07C99F2CE}">
          <p14:sldIdLst/>
        </p14:section>
        <p14:section name="模板品牌封底页" id="{93845506-85BC-484F-BFD8-1E2EFD884872}">
          <p14:sldIdLst/>
        </p14:section>
      </p14:sectionLst>
    </p:ext>
    <p:ext uri="{EFAFB233-063F-42B5-8137-9DF3F51BA10A}">
      <p15:sldGuideLst xmlns:p15="http://schemas.microsoft.com/office/powerpoint/2012/main">
        <p15:guide id="4" pos="7310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D1B1C"/>
    <a:srgbClr val="AF2125"/>
    <a:srgbClr val="004181"/>
    <a:srgbClr val="DF5356"/>
    <a:srgbClr val="FFFFFF"/>
    <a:srgbClr val="7492B8"/>
    <a:srgbClr val="456DA0"/>
    <a:srgbClr val="D1DBE7"/>
    <a:srgbClr val="2D5C9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36" y="58"/>
      </p:cViewPr>
      <p:guideLst>
        <p:guide pos="7310"/>
        <p:guide orient="horz" pos="300"/>
        <p:guide orient="horz" pos="4042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23D853-68FB-4BEF-91BA-D046ED5461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7C66F4-17A9-4296-B381-409E6CCAA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477F-A945-4D63-8223-3745D7FB6709}" type="datetimeFigureOut">
              <a:rPr lang="zh-CN" altLang="en-US" smtClean="0"/>
              <a:t>2023-03-16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97CF6-E5CE-4263-B894-F927AC6731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C392A-7CF3-4538-87C7-BAB12176EB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36A4F-785B-4272-BCBB-EB77CB2F2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20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B9C-87B0-4F8A-8876-781DF9777B38}" type="datetimeFigureOut">
              <a:rPr lang="zh-CN" altLang="en-US" smtClean="0"/>
              <a:t>2023-03-16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3E7F-BD71-4F7F-BEAF-CA83D5F34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28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5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32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2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1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2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8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1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0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11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4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56E7-DC18-40E5-A80D-592C1268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1982D-9F37-4B14-AF4A-FDF329BC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AF133-5925-44A7-8276-C19F7A3B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5AA-0ADE-4A24-8106-207C03497465}" type="datetime1">
              <a:rPr lang="zh-CN" altLang="en-US" smtClean="0"/>
              <a:t>2023-03-16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DF80-7C1D-4F36-BEC9-3E143B2D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5BCD-A8F6-4A08-8964-23BDD36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B0A01AE-6417-4863-85D8-E22BB5C44E4F}"/>
              </a:ext>
            </a:extLst>
          </p:cNvPr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946610-0F96-4D0E-91CA-0ADF623D67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E1B7FF4A-C75C-4A42-B5B0-CD95BE5E6E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60E8A176-B785-49CE-B78C-0E8152144A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9EDCC5D3-48BD-4849-A086-AC220D6FCC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A5C890-4F07-40F3-9EEB-DC48BCFCEC86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5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781537C-478D-4D33-988B-A1F62F630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46968B43-2441-4156-8676-64DBB40EF4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86F1BDDC-E6CE-4EEF-BE73-C2690B3B10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21896F00-743C-4322-A004-F7245CCFBC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>
            <a:extLst>
              <a:ext uri="{FF2B5EF4-FFF2-40B4-BE49-F238E27FC236}">
                <a16:creationId xmlns:a16="http://schemas.microsoft.com/office/drawing/2014/main" id="{64E7AA19-B7BF-44A3-877A-69FCD00207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709B02CF-5256-459C-8EE6-618DB03B6C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6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5E468-22E6-4BE2-BE95-AA50D7469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176B35-77C9-4FFD-8CA8-06D29B57E8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4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7A910BB-0AC6-48D4-A2BB-1887A0E13D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FA0F28-51C8-4404-856E-1D652CE8E24A}"/>
              </a:ext>
            </a:extLst>
          </p:cNvPr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▶▶▶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83288D-8184-4557-9B51-8EB40CC2EAAD}"/>
              </a:ext>
            </a:extLst>
          </p:cNvPr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AE5607-44C4-4FF5-957E-E7A49FAB0E7D}"/>
              </a:ext>
            </a:extLst>
          </p:cNvPr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AA8CF1-4100-4FDE-A882-A46D48D61B1C}"/>
              </a:ext>
            </a:extLst>
          </p:cNvPr>
          <p:cNvSpPr txBox="1"/>
          <p:nvPr userDrawn="1"/>
        </p:nvSpPr>
        <p:spPr>
          <a:xfrm>
            <a:off x="8534112" y="922705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7B6FD-7A0E-4278-881A-EFBAFAA7853D}"/>
              </a:ext>
            </a:extLst>
          </p:cNvPr>
          <p:cNvSpPr txBox="1"/>
          <p:nvPr userDrawn="1"/>
        </p:nvSpPr>
        <p:spPr>
          <a:xfrm>
            <a:off x="8174732" y="1718517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781860-CBC8-442F-99C9-A696DAF1F728}"/>
              </a:ext>
            </a:extLst>
          </p:cNvPr>
          <p:cNvSpPr txBox="1"/>
          <p:nvPr userDrawn="1"/>
        </p:nvSpPr>
        <p:spPr>
          <a:xfrm>
            <a:off x="8359629" y="4756895"/>
            <a:ext cx="368588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4C7CE7-4E44-49ED-B55A-7446EA02893A}"/>
              </a:ext>
            </a:extLst>
          </p:cNvPr>
          <p:cNvSpPr txBox="1"/>
          <p:nvPr userDrawn="1"/>
        </p:nvSpPr>
        <p:spPr>
          <a:xfrm>
            <a:off x="9046317" y="5895921"/>
            <a:ext cx="2888781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187C91-1D5D-4FE9-A55C-486BCB47F168}"/>
              </a:ext>
            </a:extLst>
          </p:cNvPr>
          <p:cNvSpPr txBox="1"/>
          <p:nvPr userDrawn="1"/>
        </p:nvSpPr>
        <p:spPr>
          <a:xfrm>
            <a:off x="7969018" y="3520356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760BD3-E48E-475C-97AB-D16108A4ECA8}"/>
              </a:ext>
            </a:extLst>
          </p:cNvPr>
          <p:cNvSpPr txBox="1"/>
          <p:nvPr userDrawn="1"/>
        </p:nvSpPr>
        <p:spPr>
          <a:xfrm>
            <a:off x="10507665" y="3034206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9546E-AB90-461D-99AE-33C895FDC4D7}"/>
              </a:ext>
            </a:extLst>
          </p:cNvPr>
          <p:cNvSpPr txBox="1"/>
          <p:nvPr userDrawn="1"/>
        </p:nvSpPr>
        <p:spPr>
          <a:xfrm>
            <a:off x="10003049" y="1992254"/>
            <a:ext cx="208620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53CB17-BC57-4C54-B449-492FC773A587}"/>
              </a:ext>
            </a:extLst>
          </p:cNvPr>
          <p:cNvSpPr txBox="1"/>
          <p:nvPr userDrawn="1"/>
        </p:nvSpPr>
        <p:spPr>
          <a:xfrm>
            <a:off x="8068030" y="3964348"/>
            <a:ext cx="3685889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05040C-8BF3-4A86-987D-2BADCED94AA3}"/>
              </a:ext>
            </a:extLst>
          </p:cNvPr>
          <p:cNvSpPr txBox="1"/>
          <p:nvPr userDrawn="1"/>
        </p:nvSpPr>
        <p:spPr>
          <a:xfrm>
            <a:off x="8874476" y="507887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B64F0C-C17D-44FC-94C4-ECEEDE1F2AE8}"/>
              </a:ext>
            </a:extLst>
          </p:cNvPr>
          <p:cNvSpPr txBox="1"/>
          <p:nvPr userDrawn="1"/>
        </p:nvSpPr>
        <p:spPr>
          <a:xfrm>
            <a:off x="8567952" y="1485863"/>
            <a:ext cx="3367146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199967-07BF-4790-A7F3-621255DCE048}"/>
              </a:ext>
            </a:extLst>
          </p:cNvPr>
          <p:cNvSpPr txBox="1"/>
          <p:nvPr userDrawn="1"/>
        </p:nvSpPr>
        <p:spPr>
          <a:xfrm>
            <a:off x="7969018" y="2897465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3D3967-605C-4E69-BE0A-86427FEE0E40}"/>
              </a:ext>
            </a:extLst>
          </p:cNvPr>
          <p:cNvSpPr txBox="1"/>
          <p:nvPr userDrawn="1"/>
        </p:nvSpPr>
        <p:spPr>
          <a:xfrm>
            <a:off x="7969019" y="2429744"/>
            <a:ext cx="402718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01FB13-3E7A-4EE1-9C75-A725D43027F0}"/>
              </a:ext>
            </a:extLst>
          </p:cNvPr>
          <p:cNvSpPr txBox="1"/>
          <p:nvPr userDrawn="1"/>
        </p:nvSpPr>
        <p:spPr>
          <a:xfrm>
            <a:off x="10417963" y="489324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7C50D4-ECFD-49C2-BDD1-170CF02AC74A}"/>
              </a:ext>
            </a:extLst>
          </p:cNvPr>
          <p:cNvSpPr txBox="1"/>
          <p:nvPr userDrawn="1"/>
        </p:nvSpPr>
        <p:spPr>
          <a:xfrm>
            <a:off x="8627939" y="5247495"/>
            <a:ext cx="341757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BA001E-A7C3-4AE6-8366-24538AB11E89}"/>
              </a:ext>
            </a:extLst>
          </p:cNvPr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7A910BB-0AC6-48D4-A2BB-1887A0E13D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117F9EA-5C5E-4A75-8B43-96252FA7BBF6}"/>
              </a:ext>
            </a:extLst>
          </p:cNvPr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A48B49-8CB5-4420-A06F-93DE6D933AC9}"/>
              </a:ext>
            </a:extLst>
          </p:cNvPr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A937EC-6D5A-4186-A6A9-606B6D4CEC7E}"/>
              </a:ext>
            </a:extLst>
          </p:cNvPr>
          <p:cNvSpPr txBox="1"/>
          <p:nvPr userDrawn="1"/>
        </p:nvSpPr>
        <p:spPr>
          <a:xfrm>
            <a:off x="669346" y="1003900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773D8B-CF18-4341-B93D-2ED24FB6CB86}"/>
              </a:ext>
            </a:extLst>
          </p:cNvPr>
          <p:cNvSpPr txBox="1"/>
          <p:nvPr userDrawn="1"/>
        </p:nvSpPr>
        <p:spPr>
          <a:xfrm>
            <a:off x="669346" y="1799712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5C2434-7F3A-4750-A3CC-72782DB60019}"/>
              </a:ext>
            </a:extLst>
          </p:cNvPr>
          <p:cNvSpPr txBox="1"/>
          <p:nvPr userDrawn="1"/>
        </p:nvSpPr>
        <p:spPr>
          <a:xfrm>
            <a:off x="669346" y="4838090"/>
            <a:ext cx="395345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CB58D4-92FD-4E18-97D9-C3E7CAB321AD}"/>
              </a:ext>
            </a:extLst>
          </p:cNvPr>
          <p:cNvSpPr txBox="1"/>
          <p:nvPr userDrawn="1"/>
        </p:nvSpPr>
        <p:spPr>
          <a:xfrm>
            <a:off x="669346" y="5977116"/>
            <a:ext cx="334385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5C246A-4BA2-4006-8838-95074097904C}"/>
              </a:ext>
            </a:extLst>
          </p:cNvPr>
          <p:cNvSpPr txBox="1"/>
          <p:nvPr userDrawn="1"/>
        </p:nvSpPr>
        <p:spPr>
          <a:xfrm>
            <a:off x="2443223" y="3627629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15B17A-B453-4D26-B0D2-B86BBF3BCAB3}"/>
              </a:ext>
            </a:extLst>
          </p:cNvPr>
          <p:cNvSpPr txBox="1"/>
          <p:nvPr userDrawn="1"/>
        </p:nvSpPr>
        <p:spPr>
          <a:xfrm>
            <a:off x="701794" y="3163710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4AEA9-83D6-4E52-A306-95DFA31709EE}"/>
              </a:ext>
            </a:extLst>
          </p:cNvPr>
          <p:cNvSpPr txBox="1"/>
          <p:nvPr userDrawn="1"/>
        </p:nvSpPr>
        <p:spPr>
          <a:xfrm>
            <a:off x="2527392" y="2033993"/>
            <a:ext cx="2464352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B91A1A-F833-4C67-BBDB-706A4DCE8C46}"/>
              </a:ext>
            </a:extLst>
          </p:cNvPr>
          <p:cNvSpPr txBox="1"/>
          <p:nvPr userDrawn="1"/>
        </p:nvSpPr>
        <p:spPr>
          <a:xfrm>
            <a:off x="669346" y="4045543"/>
            <a:ext cx="427833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73A872-B711-4289-A5F7-C25D045EFE2B}"/>
              </a:ext>
            </a:extLst>
          </p:cNvPr>
          <p:cNvSpPr txBox="1"/>
          <p:nvPr userDrawn="1"/>
        </p:nvSpPr>
        <p:spPr>
          <a:xfrm>
            <a:off x="669346" y="589082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69A0D5-B9FE-482F-A4BE-E6DF371DE171}"/>
              </a:ext>
            </a:extLst>
          </p:cNvPr>
          <p:cNvSpPr txBox="1"/>
          <p:nvPr userDrawn="1"/>
        </p:nvSpPr>
        <p:spPr>
          <a:xfrm>
            <a:off x="822960" y="1541698"/>
            <a:ext cx="392533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A1D412-68FE-4DF6-93B0-8C77FB3DF2BF}"/>
              </a:ext>
            </a:extLst>
          </p:cNvPr>
          <p:cNvSpPr txBox="1"/>
          <p:nvPr userDrawn="1"/>
        </p:nvSpPr>
        <p:spPr>
          <a:xfrm>
            <a:off x="2633421" y="2965222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208DF9-37C2-4C50-A064-0BDE6844A65B}"/>
              </a:ext>
            </a:extLst>
          </p:cNvPr>
          <p:cNvSpPr txBox="1"/>
          <p:nvPr userDrawn="1"/>
        </p:nvSpPr>
        <p:spPr>
          <a:xfrm>
            <a:off x="669346" y="2510939"/>
            <a:ext cx="453511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60C85A-48D1-415F-8E58-D41C596746EA}"/>
              </a:ext>
            </a:extLst>
          </p:cNvPr>
          <p:cNvSpPr txBox="1"/>
          <p:nvPr userDrawn="1"/>
        </p:nvSpPr>
        <p:spPr>
          <a:xfrm>
            <a:off x="2443223" y="570519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F71D70-B8D2-4008-99F7-323D70195679}"/>
              </a:ext>
            </a:extLst>
          </p:cNvPr>
          <p:cNvSpPr txBox="1"/>
          <p:nvPr userDrawn="1"/>
        </p:nvSpPr>
        <p:spPr>
          <a:xfrm>
            <a:off x="669345" y="5328690"/>
            <a:ext cx="3610187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4F7A6D-2A14-4D9F-99F1-242A443C6A2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59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D1DD-FEAC-4C48-A5D3-5845E205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A323C-F71F-4463-A613-E95BB07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03F31-83D9-4738-BB96-2EF4EEE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F0582-9697-4C0E-AC7B-27B3C2D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占位符 17">
            <a:extLst>
              <a:ext uri="{FF2B5EF4-FFF2-40B4-BE49-F238E27FC236}">
                <a16:creationId xmlns:a16="http://schemas.microsoft.com/office/drawing/2014/main" id="{8D81E57C-165B-42F7-B8D6-8B871BFDC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17">
            <a:extLst>
              <a:ext uri="{FF2B5EF4-FFF2-40B4-BE49-F238E27FC236}">
                <a16:creationId xmlns:a16="http://schemas.microsoft.com/office/drawing/2014/main" id="{851AB117-F9A7-4BF7-8F47-DC6D85D7EA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7">
            <a:extLst>
              <a:ext uri="{FF2B5EF4-FFF2-40B4-BE49-F238E27FC236}">
                <a16:creationId xmlns:a16="http://schemas.microsoft.com/office/drawing/2014/main" id="{E8E73F6D-5B44-469A-9032-317EC9B984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7">
            <a:extLst>
              <a:ext uri="{FF2B5EF4-FFF2-40B4-BE49-F238E27FC236}">
                <a16:creationId xmlns:a16="http://schemas.microsoft.com/office/drawing/2014/main" id="{D5E5E827-B5C1-4C5C-9BD0-D36DE38AD7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42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D1DD-FEAC-4C48-A5D3-5845E205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A323C-F71F-4463-A613-E95BB07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lstStyle/>
          <a:p>
            <a:fld id="{F548A5D5-F967-4973-BC3E-B6E1F1E79406}" type="datetime1">
              <a:rPr lang="zh-CN" altLang="en-US" smtClean="0"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03F31-83D9-4738-BB96-2EF4EEE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F0582-9697-4C0E-AC7B-27B3C2D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lstStyle/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236320E-9721-4EB6-AE84-74E4E06CB1DC}"/>
              </a:ext>
            </a:extLst>
          </p:cNvPr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7C517FF0-58C0-4A67-936C-73B270A71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7">
            <a:extLst>
              <a:ext uri="{FF2B5EF4-FFF2-40B4-BE49-F238E27FC236}">
                <a16:creationId xmlns:a16="http://schemas.microsoft.com/office/drawing/2014/main" id="{2565AD4E-F51D-49B4-9344-79E923E59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7">
            <a:extLst>
              <a:ext uri="{FF2B5EF4-FFF2-40B4-BE49-F238E27FC236}">
                <a16:creationId xmlns:a16="http://schemas.microsoft.com/office/drawing/2014/main" id="{0E54C028-997D-4AB2-A164-B43F7166FD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7">
            <a:extLst>
              <a:ext uri="{FF2B5EF4-FFF2-40B4-BE49-F238E27FC236}">
                <a16:creationId xmlns:a16="http://schemas.microsoft.com/office/drawing/2014/main" id="{8AFC43AB-1C4D-495A-A8C7-1A4ADEAB75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78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56D8-D80E-4D56-A460-138CED27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B10C14-BAD6-4454-9930-F045A1FA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6BEA5-8512-40C5-B858-AF17CF14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FF837-0037-48BE-A5FC-92A64C15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8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50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33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6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F62A3-A2B8-442B-9B9F-488EB4F559CA}"/>
              </a:ext>
            </a:extLst>
          </p:cNvPr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9E0485C-35BD-4E30-B7B0-645A9B6E9E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6C3E10-BB2F-49DD-A164-4D71C9F9849C}"/>
              </a:ext>
            </a:extLst>
          </p:cNvPr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47C5CA5-E880-4C0A-8739-C467EE00DC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>
            <a:extLst>
              <a:ext uri="{FF2B5EF4-FFF2-40B4-BE49-F238E27FC236}">
                <a16:creationId xmlns:a16="http://schemas.microsoft.com/office/drawing/2014/main" id="{7CC1893F-6CB5-41D6-9212-0051BCCFEA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72E8292-90F1-4C22-8CD2-EAEBF824D2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>
            <a:extLst>
              <a:ext uri="{FF2B5EF4-FFF2-40B4-BE49-F238E27FC236}">
                <a16:creationId xmlns:a16="http://schemas.microsoft.com/office/drawing/2014/main" id="{6C390C69-5177-4F47-BFFA-BF269BDDC6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>
            <a:extLst>
              <a:ext uri="{FF2B5EF4-FFF2-40B4-BE49-F238E27FC236}">
                <a16:creationId xmlns:a16="http://schemas.microsoft.com/office/drawing/2014/main" id="{A86F38C0-700F-46DA-AC15-9139DCB6C8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F7774A-A53E-46F3-93EB-7DF2155BB6AF}"/>
              </a:ext>
            </a:extLst>
          </p:cNvPr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67B516-ABC7-4DE5-8267-90114D236276}"/>
              </a:ext>
            </a:extLst>
          </p:cNvPr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08C94-48B3-40EC-87CD-0477AE44E5A8}"/>
              </a:ext>
            </a:extLst>
          </p:cNvPr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2D6C28-0B63-493C-AA17-050D5BA4B994}"/>
              </a:ext>
            </a:extLst>
          </p:cNvPr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A5142175-4848-4DB8-9B35-67FC05BB1340}"/>
              </a:ext>
            </a:extLst>
          </p:cNvPr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2F4C4DE0-376D-48A5-9726-3E416C92BB2C}"/>
              </a:ext>
            </a:extLst>
          </p:cNvPr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478EB282-7157-4A29-8E01-471B26BCC8AD}"/>
              </a:ext>
            </a:extLst>
          </p:cNvPr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FA684FCF-426A-43CD-A35A-0FBBCFAAE071}"/>
              </a:ext>
            </a:extLst>
          </p:cNvPr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B5430C4-FE76-47E8-B998-3F3C45F96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BBF101D-B2E0-46B2-BB19-5C1EB064D9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9">
            <a:extLst>
              <a:ext uri="{FF2B5EF4-FFF2-40B4-BE49-F238E27FC236}">
                <a16:creationId xmlns:a16="http://schemas.microsoft.com/office/drawing/2014/main" id="{486277CC-A2BE-4FE4-98EC-2DC3771FCE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9">
            <a:extLst>
              <a:ext uri="{FF2B5EF4-FFF2-40B4-BE49-F238E27FC236}">
                <a16:creationId xmlns:a16="http://schemas.microsoft.com/office/drawing/2014/main" id="{74B73590-EC0B-4C6E-9207-5B1FAE494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</p:spTree>
    <p:extLst>
      <p:ext uri="{BB962C8B-B14F-4D97-AF65-F5344CB8AC3E}">
        <p14:creationId xmlns:p14="http://schemas.microsoft.com/office/powerpoint/2010/main" val="21138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2023-03-16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236A1-6AAA-46E8-9203-DFBD22E7877F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675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236A1-6AAA-46E8-9203-DFBD22E7877F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A20268-B121-4E24-85D2-A0F8DF522C7F}"/>
              </a:ext>
            </a:extLst>
          </p:cNvPr>
          <p:cNvSpPr/>
          <p:nvPr userDrawn="1"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23334C-B143-4860-9DF8-6EF104F46FD6}"/>
              </a:ext>
            </a:extLst>
          </p:cNvPr>
          <p:cNvGrpSpPr/>
          <p:nvPr userDrawn="1"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692D06-72F5-4E50-A103-DEF74E3AA89C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D50934-FE68-4A2F-809E-15956D54B9EC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B1DA24-8228-4C55-9956-0544E2F42E0B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503D5D-331E-4C68-840E-DD652B8B225B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47F930-ADBD-4B1A-BB33-5204B15BEC9E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4E1117E-7DE2-4B4E-8FFF-9291A66F1528}"/>
              </a:ext>
            </a:extLst>
          </p:cNvPr>
          <p:cNvGrpSpPr/>
          <p:nvPr userDrawn="1"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65D190-2D79-4E3F-822C-036F8251467B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222EED-9170-4714-8479-8C111C1D7603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6C8133-287A-40A9-A7C1-C161483848BB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EF3C62-9FC0-465D-8065-EE17A0B4121F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AECCC51-1ECA-4748-84AA-CFA71517303E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7809" y="651917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4190E7-3329-4C1F-B528-8D7C5DB7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1" y="226821"/>
            <a:ext cx="10515600" cy="598246"/>
          </a:xfrm>
        </p:spPr>
        <p:txBody>
          <a:bodyPr>
            <a:noAutofit/>
          </a:bodyPr>
          <a:lstStyle>
            <a:lvl1pPr>
              <a:defRPr sz="28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128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13DDE-3801-48D6-A3DF-1260E87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0CC82-0A83-4798-B690-6F2D453F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07CE1-C5C3-465C-BEB9-825D3F644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  <a:t>2023-03-16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A79CA-C90B-4CB5-8926-89873A27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257B7-3D54-424C-B74A-15B1621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81" r:id="rId3"/>
    <p:sldLayoutId id="2147483682" r:id="rId4"/>
    <p:sldLayoutId id="2147483678" r:id="rId5"/>
    <p:sldLayoutId id="2147483683" r:id="rId6"/>
    <p:sldLayoutId id="2147483670" r:id="rId7"/>
    <p:sldLayoutId id="2147483668" r:id="rId8"/>
    <p:sldLayoutId id="2147483684" r:id="rId9"/>
    <p:sldLayoutId id="2147483662" r:id="rId10"/>
    <p:sldLayoutId id="2147483661" r:id="rId11"/>
    <p:sldLayoutId id="2147483680" r:id="rId12"/>
    <p:sldLayoutId id="2147483679" r:id="rId13"/>
    <p:sldLayoutId id="2147483664" r:id="rId14"/>
    <p:sldLayoutId id="2147483667" r:id="rId15"/>
    <p:sldLayoutId id="2147483665" r:id="rId16"/>
    <p:sldLayoutId id="2147483666" r:id="rId17"/>
    <p:sldLayoutId id="2147483672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8D43090-4381-4CF7-9019-21376C7F4736}"/>
              </a:ext>
            </a:extLst>
          </p:cNvPr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505C63E-4CB8-4242-ACBF-578F27336837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86DD41-9CB0-4EB8-9E5A-502B47CBC689}"/>
              </a:ext>
            </a:extLst>
          </p:cNvPr>
          <p:cNvGrpSpPr/>
          <p:nvPr/>
        </p:nvGrpSpPr>
        <p:grpSpPr>
          <a:xfrm rot="16200000">
            <a:off x="-629641" y="2414059"/>
            <a:ext cx="1846660" cy="587375"/>
            <a:chOff x="136270" y="441325"/>
            <a:chExt cx="2690232" cy="157267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45243CA-FAB4-4CC7-8E23-72EB165620FB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69E0B8-1895-4568-ACF6-F6A7919D2840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2183590-5873-4CC7-9A31-6A461BB99A0F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05EBCC-EF48-4D19-8787-3D37D367103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24066EE-B81E-4FE9-8693-79742E5DE96F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8F73065-F21E-4D60-8E02-3826ED2A41D0}"/>
              </a:ext>
            </a:extLst>
          </p:cNvPr>
          <p:cNvGrpSpPr/>
          <p:nvPr/>
        </p:nvGrpSpPr>
        <p:grpSpPr>
          <a:xfrm rot="16200000">
            <a:off x="10974983" y="2414059"/>
            <a:ext cx="1846660" cy="587375"/>
            <a:chOff x="136270" y="441325"/>
            <a:chExt cx="2690232" cy="157267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C9FDC7-BECE-41C9-B168-DE11EEE5EA38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990C5EF-E14A-48F6-8084-40B64D164B6C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C2BC221-A7AF-4BEF-8710-1C98E491D5BB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88AEC85-7F16-49D9-9B7A-9A6FC88F9363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ED69DDE-62DC-4623-8D3C-ADB82C1EBF22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4765F00-4536-4375-AFB7-42AADC6BB85C}"/>
              </a:ext>
            </a:extLst>
          </p:cNvPr>
          <p:cNvSpPr txBox="1"/>
          <p:nvPr/>
        </p:nvSpPr>
        <p:spPr>
          <a:xfrm>
            <a:off x="556345" y="2032522"/>
            <a:ext cx="11079311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66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宋体 Heavy" panose="02020900000000000000" pitchFamily="18" charset="-122"/>
              </a:rPr>
              <a:t>基于</a:t>
            </a:r>
            <a:r>
              <a:rPr lang="en-US" altLang="zh-CN" sz="66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宋体 Heavy" panose="02020900000000000000" pitchFamily="18" charset="-122"/>
              </a:rPr>
              <a:t>PLUTO</a:t>
            </a:r>
            <a:r>
              <a:rPr lang="zh-CN" altLang="en-US" sz="66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宋体 Heavy" panose="02020900000000000000" pitchFamily="18" charset="-122"/>
              </a:rPr>
              <a:t>的通信系统开发</a:t>
            </a:r>
            <a:endParaRPr lang="zh-CN" altLang="zh-CN" sz="66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思源宋体 Heavy" panose="02020900000000000000" pitchFamily="18" charset="-122"/>
            </a:endParaRPr>
          </a:p>
          <a:p>
            <a:pPr algn="ctr" hangingPunct="0">
              <a:lnSpc>
                <a:spcPct val="130000"/>
              </a:lnSpc>
            </a:pPr>
            <a:endParaRPr lang="zh-CN" altLang="en-US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0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761223" cy="2925900"/>
            <a:chOff x="1279718" y="924560"/>
            <a:chExt cx="8761223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594195" y="924560"/>
              <a:ext cx="18473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2367045" y="2351868"/>
              <a:ext cx="7673896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音频处理系统演示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916" y="3850460"/>
              <a:ext cx="767030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2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5C84-2F3D-4E51-8FAA-7C304FC95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/>
              <a:t>实验结果及分析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6559C-59BE-4B17-B423-23A66E43D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644CB6-06FA-4043-BF8D-74EBD0FDE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7B1958-3EBB-43AC-A5F9-934177B48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D6D223-CCC8-51C2-AB83-76D5539861FC}"/>
              </a:ext>
            </a:extLst>
          </p:cNvPr>
          <p:cNvSpPr txBox="1"/>
          <p:nvPr/>
        </p:nvSpPr>
        <p:spPr>
          <a:xfrm>
            <a:off x="684984" y="1279770"/>
            <a:ext cx="1384995" cy="546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6000" spc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音频处理系统</a:t>
            </a:r>
            <a:endParaRPr lang="zh-CN" altLang="en-US" sz="6000" spc="1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485CA4-33B1-C88A-94BE-82D5A51C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40" y="989005"/>
            <a:ext cx="3355166" cy="2596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D89D82-1B17-F799-E499-6C336135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706" y="940427"/>
            <a:ext cx="3423073" cy="26451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ECA5EA-65D9-5D1D-D2D1-0B7E769C4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779" y="989005"/>
            <a:ext cx="3355166" cy="26088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19A448-D1ED-CB34-4AB9-958551C0E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540" y="3743564"/>
            <a:ext cx="3355166" cy="25722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FF8186-7C08-5917-8E70-9879A4E32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314" y="3743564"/>
            <a:ext cx="3423073" cy="25809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C476AE-4682-252E-BCAB-BB20FE8D3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2387" y="3743564"/>
            <a:ext cx="3066384" cy="24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761223" cy="2925900"/>
            <a:chOff x="1279718" y="924560"/>
            <a:chExt cx="8761223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594195" y="924560"/>
              <a:ext cx="18473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2367045" y="2351868"/>
              <a:ext cx="7673896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图像处理系统演示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916" y="3850460"/>
              <a:ext cx="767030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86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5C84-2F3D-4E51-8FAA-7C304FC95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/>
              <a:t>实验结果及分析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6559C-59BE-4B17-B423-23A66E43D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644CB6-06FA-4043-BF8D-74EBD0FDE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7B1958-3EBB-43AC-A5F9-934177B48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D6D223-CCC8-51C2-AB83-76D5539861FC}"/>
              </a:ext>
            </a:extLst>
          </p:cNvPr>
          <p:cNvSpPr txBox="1"/>
          <p:nvPr/>
        </p:nvSpPr>
        <p:spPr>
          <a:xfrm>
            <a:off x="684984" y="1279770"/>
            <a:ext cx="1384995" cy="546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6000" spc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图像处理系统</a:t>
            </a:r>
            <a:endParaRPr lang="zh-CN" altLang="en-US" sz="6000" spc="1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233C0-49D7-D310-99DC-DF421321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13" y="1485937"/>
            <a:ext cx="1531182" cy="14548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20387-F7A7-BB6E-D641-88AF4CE5F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127" y="4010563"/>
            <a:ext cx="1677368" cy="16211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3D1015-2BD8-CA70-ED68-0570517B5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67" y="1485937"/>
            <a:ext cx="6810795" cy="4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068738" cy="2925900"/>
            <a:chOff x="1279718" y="924560"/>
            <a:chExt cx="8068738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16908" y="924560"/>
              <a:ext cx="739305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72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4</a:t>
              </a: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206162" y="1389981"/>
              <a:ext cx="2233304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3600" i="1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four</a:t>
              </a:r>
              <a:endParaRPr lang="zh-CN" altLang="en-US" sz="36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4239352" y="2351868"/>
              <a:ext cx="392928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实验总结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/>
            <p:nvPr/>
          </p:nvCxnSpPr>
          <p:spPr>
            <a:xfrm>
              <a:off x="3217390" y="385046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90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5C84-2F3D-4E51-8FAA-7C304FC95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6559C-59BE-4B17-B423-23A66E43D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644CB6-06FA-4043-BF8D-74EBD0FDE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7B1958-3EBB-43AC-A5F9-934177B48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A2CBE-5AE6-43E9-A94D-8266FB21CE3E}"/>
              </a:ext>
            </a:extLst>
          </p:cNvPr>
          <p:cNvSpPr txBox="1"/>
          <p:nvPr/>
        </p:nvSpPr>
        <p:spPr>
          <a:xfrm>
            <a:off x="301840" y="1020931"/>
            <a:ext cx="11398929" cy="4534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endParaRPr lang="en-US" altLang="zh-CN" sz="28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次实验接触到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PLUTO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将它与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实验，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让我们体会到了</a:t>
            </a:r>
            <a:r>
              <a:rPr lang="en-US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的强大功能。</a:t>
            </a:r>
            <a:r>
              <a:rPr lang="zh-CN" altLang="en-US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调制</a:t>
            </a:r>
            <a:r>
              <a:rPr lang="zh-CN" altLang="en-US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解调</a:t>
            </a:r>
            <a:r>
              <a:rPr lang="zh-CN" altLang="en-US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与实验创新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运用的都</a:t>
            </a:r>
            <a:r>
              <a:rPr lang="zh-CN" altLang="en-US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来自于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其内置的函数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和模块，我们只需要对各个模块进行参数设置即可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。实验的基本思想</a:t>
            </a:r>
            <a:r>
              <a:rPr lang="zh-CN" altLang="en-US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来自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通信原理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将所学应用于实际实验操作，不但巩固了理论知识，同时也对这部分知识如何与实践联系起来有了更加深刻的</a:t>
            </a:r>
            <a:r>
              <a:rPr lang="zh-CN" altLang="zh-CN" sz="28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理解。</a:t>
            </a:r>
            <a:endParaRPr lang="zh-CN" altLang="zh-CN" sz="2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2900CA-1FD4-4B3B-A018-EA10F5E5E149}"/>
              </a:ext>
            </a:extLst>
          </p:cNvPr>
          <p:cNvGrpSpPr/>
          <p:nvPr/>
        </p:nvGrpSpPr>
        <p:grpSpPr>
          <a:xfrm>
            <a:off x="1113424" y="2340009"/>
            <a:ext cx="9272556" cy="2100679"/>
            <a:chOff x="683458" y="1819244"/>
            <a:chExt cx="9272556" cy="210067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27AEA06-F61B-4D8D-919C-71A739848C3B}"/>
                </a:ext>
              </a:extLst>
            </p:cNvPr>
            <p:cNvGrpSpPr/>
            <p:nvPr/>
          </p:nvGrpSpPr>
          <p:grpSpPr>
            <a:xfrm>
              <a:off x="683458" y="3174263"/>
              <a:ext cx="8061047" cy="745660"/>
              <a:chOff x="1279718" y="3195857"/>
              <a:chExt cx="8068738" cy="654603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41CC002-1855-4B76-A452-5C893DD17EA4}"/>
                  </a:ext>
                </a:extLst>
              </p:cNvPr>
              <p:cNvCxnSpPr/>
              <p:nvPr/>
            </p:nvCxnSpPr>
            <p:spPr>
              <a:xfrm>
                <a:off x="3217390" y="3850460"/>
                <a:ext cx="6131066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502E76-A493-4801-887F-B8663DF71DF0}"/>
                  </a:ext>
                </a:extLst>
              </p:cNvPr>
              <p:cNvSpPr/>
              <p:nvPr/>
            </p:nvSpPr>
            <p:spPr>
              <a:xfrm>
                <a:off x="1279718" y="3195857"/>
                <a:ext cx="6096000" cy="4173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hangingPunct="0">
                  <a:lnSpc>
                    <a:spcPct val="130000"/>
                  </a:lnSpc>
                </a:pPr>
                <a:endPara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6DF2722-1900-4827-A970-619AB00A5D04}"/>
                </a:ext>
              </a:extLst>
            </p:cNvPr>
            <p:cNvSpPr txBox="1"/>
            <p:nvPr/>
          </p:nvSpPr>
          <p:spPr>
            <a:xfrm>
              <a:off x="932669" y="1819244"/>
              <a:ext cx="9023345" cy="182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hangingPunct="0">
                <a:lnSpc>
                  <a:spcPct val="130000"/>
                </a:lnSpc>
              </a:pPr>
              <a:r>
                <a:rPr lang="zh-CN" altLang="en-US" sz="96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谢谢</a:t>
              </a:r>
              <a:endParaRPr lang="zh-CN" altLang="en-US" sz="9600" spc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CBC6BA-DF5B-4590-BCC3-B574E9E9837D}"/>
              </a:ext>
            </a:extLst>
          </p:cNvPr>
          <p:cNvGrpSpPr/>
          <p:nvPr/>
        </p:nvGrpSpPr>
        <p:grpSpPr>
          <a:xfrm>
            <a:off x="1048318" y="2232797"/>
            <a:ext cx="3256020" cy="2392405"/>
            <a:chOff x="1021685" y="1447967"/>
            <a:chExt cx="3256020" cy="2392405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1245194-768A-4DDC-BAEC-9962949666F9}"/>
                </a:ext>
              </a:extLst>
            </p:cNvPr>
            <p:cNvSpPr txBox="1"/>
            <p:nvPr/>
          </p:nvSpPr>
          <p:spPr>
            <a:xfrm>
              <a:off x="1021685" y="1447967"/>
              <a:ext cx="325602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目  录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DFED68B-884E-4ABA-A558-2874B27A6FF3}"/>
                </a:ext>
              </a:extLst>
            </p:cNvPr>
            <p:cNvSpPr txBox="1"/>
            <p:nvPr/>
          </p:nvSpPr>
          <p:spPr>
            <a:xfrm>
              <a:off x="1216450" y="3132486"/>
              <a:ext cx="30612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CONTENT</a:t>
              </a:r>
              <a:endParaRPr lang="zh-CN" altLang="en-US" sz="40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aphicFrame>
        <p:nvGraphicFramePr>
          <p:cNvPr id="73" name="表格 9">
            <a:extLst>
              <a:ext uri="{FF2B5EF4-FFF2-40B4-BE49-F238E27FC236}">
                <a16:creationId xmlns:a16="http://schemas.microsoft.com/office/drawing/2014/main" id="{D0C8EEE3-8E79-4590-A959-CA1CC8DF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38696"/>
              </p:ext>
            </p:extLst>
          </p:nvPr>
        </p:nvGraphicFramePr>
        <p:xfrm>
          <a:off x="4992708" y="1108714"/>
          <a:ext cx="6400800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01">
                  <a:extLst>
                    <a:ext uri="{9D8B030D-6E8A-4147-A177-3AD203B41FA5}">
                      <a16:colId xmlns:a16="http://schemas.microsoft.com/office/drawing/2014/main" val="621734200"/>
                    </a:ext>
                  </a:extLst>
                </a:gridCol>
                <a:gridCol w="4311674">
                  <a:extLst>
                    <a:ext uri="{9D8B030D-6E8A-4147-A177-3AD203B41FA5}">
                      <a16:colId xmlns:a16="http://schemas.microsoft.com/office/drawing/2014/main" val="469345933"/>
                    </a:ext>
                  </a:extLst>
                </a:gridCol>
                <a:gridCol w="1177825">
                  <a:extLst>
                    <a:ext uri="{9D8B030D-6E8A-4147-A177-3AD203B41FA5}">
                      <a16:colId xmlns:a16="http://schemas.microsoft.com/office/drawing/2014/main" val="49399282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spc="100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  <a:cs typeface="+mn-cs"/>
                        </a:rPr>
                        <a:t>一</a:t>
                      </a:r>
                      <a:endParaRPr lang="en-US" altLang="zh-CN" sz="2400" b="0" kern="1200" spc="1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spc="10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  <a:cs typeface="+mn-cs"/>
                        </a:rPr>
                        <a:t>实验概述</a:t>
                      </a:r>
                      <a:endParaRPr lang="en-US" altLang="zh-CN" sz="2400" b="0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953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二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10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实验原理</a:t>
                      </a:r>
                      <a:endParaRPr lang="zh-CN" altLang="en-US" sz="24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75304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三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10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实验分析</a:t>
                      </a:r>
                      <a:endParaRPr lang="en-US" altLang="zh-CN" sz="24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4222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四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10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实验创新</a:t>
                      </a:r>
                      <a:endParaRPr lang="en-US" altLang="zh-CN" sz="24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3316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五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100" dirty="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实验总结</a:t>
                      </a:r>
                      <a:endParaRPr lang="en-US" altLang="zh-CN" sz="24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92504"/>
                  </a:ext>
                </a:extLst>
              </a:tr>
            </a:tbl>
          </a:graphicData>
        </a:graphic>
      </p:graphicFrame>
      <p:sp>
        <p:nvSpPr>
          <p:cNvPr id="80" name="矩形 79">
            <a:extLst>
              <a:ext uri="{FF2B5EF4-FFF2-40B4-BE49-F238E27FC236}">
                <a16:creationId xmlns:a16="http://schemas.microsoft.com/office/drawing/2014/main" id="{93A5B98A-53DF-47B7-B2F4-F0D7C3347556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01AFC46-4EB4-405C-854D-5CC2D8076ED5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C9E115-7244-40A3-8888-6CB5BEFD644B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830A48A-8374-4E5A-AB4B-EBB7E50ECC3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82B5580-9FA5-45F4-96EE-D89354E90053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26987FE-72B6-4027-A0B3-74101141DCA5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98293FD-33EB-467B-81F8-F4BED497D2D5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03C891A-D111-4367-B520-61894D74D559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400EDE-3088-40F2-A6B4-B41A62AC27D0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CBFBC6-FB44-4E48-B770-AB3E9946980B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17EBF45-2CB2-413D-B5AD-071E9B08955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916F3F5-7493-4A6B-AA17-C7013D6F4C63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679C7E-C17B-419A-858A-19F09838500A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91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068738" cy="2925900"/>
            <a:chOff x="1279718" y="924560"/>
            <a:chExt cx="8068738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16908" y="924560"/>
              <a:ext cx="739305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72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250244" y="1389981"/>
              <a:ext cx="2145139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3600" i="1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one</a:t>
              </a:r>
              <a:endParaRPr lang="zh-CN" altLang="en-US" sz="36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4239347" y="2351868"/>
              <a:ext cx="392928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实验概述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/>
            <p:nvPr/>
          </p:nvCxnSpPr>
          <p:spPr>
            <a:xfrm>
              <a:off x="3217390" y="385046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4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5C84-2F3D-4E51-8FAA-7C304FC95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6559C-59BE-4B17-B423-23A66E43D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644CB6-06FA-4043-BF8D-74EBD0FDE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7B1958-3EBB-43AC-A5F9-934177B48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39ADAF-7DC8-414F-8100-A8702AD21488}"/>
              </a:ext>
            </a:extLst>
          </p:cNvPr>
          <p:cNvSpPr txBox="1"/>
          <p:nvPr/>
        </p:nvSpPr>
        <p:spPr>
          <a:xfrm>
            <a:off x="568171" y="1161584"/>
            <a:ext cx="6294267" cy="5579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熟悉并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PLUTO-SDR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主动学习模块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2</a:t>
            </a: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 b="1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en-US" sz="2400" b="1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调制通信系统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开发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收音机功能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PLUTO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发送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本地音频信号并接收</a:t>
            </a:r>
            <a:r>
              <a:rPr lang="zh-CN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全双工通信，最后分析整个过程的时频域统计特征。</a:t>
            </a:r>
            <a:endParaRPr lang="en-US" altLang="zh-CN" sz="2400" kern="10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3. </a:t>
            </a:r>
            <a:r>
              <a:rPr lang="zh-CN" altLang="en-US" sz="2400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建立</a:t>
            </a:r>
            <a:r>
              <a:rPr lang="zh-CN" altLang="en-US" sz="2400" b="1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图像处理系统</a:t>
            </a:r>
            <a:r>
              <a:rPr lang="zh-CN" altLang="en-US" sz="2400" kern="10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，对接收图片进行傅里叶变换之后高通滤波，提取边缘特征。</a:t>
            </a:r>
            <a:endParaRPr lang="en-US" altLang="zh-CN" sz="2400" kern="10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	4. 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建立</a:t>
            </a:r>
            <a:r>
              <a:rPr lang="zh-CN" altLang="en-US" sz="2400" b="1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音频处理系统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，对接收音频实现</a:t>
            </a: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PCM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编码，再进行</a:t>
            </a:r>
            <a:r>
              <a:rPr lang="en-US" altLang="zh-CN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QPSK</a:t>
            </a:r>
            <a:r>
              <a:rPr lang="zh-CN" altLang="en-US" sz="2400" kern="10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处理绘制星座图。</a:t>
            </a:r>
            <a:endParaRPr lang="zh-CN" altLang="zh-CN" sz="2400" kern="100" dirty="0"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1B384C-28EF-43CE-BBB3-47809C27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27" y="2000207"/>
            <a:ext cx="4633894" cy="3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753505" cy="2925900"/>
            <a:chOff x="1279718" y="924560"/>
            <a:chExt cx="8753505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16908" y="924560"/>
              <a:ext cx="739305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72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255725" y="1389981"/>
              <a:ext cx="2134174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3600" i="1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two</a:t>
              </a:r>
              <a:endParaRPr lang="zh-CN" altLang="en-US" sz="36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2835124" y="2351868"/>
              <a:ext cx="6737742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实验结果及分析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916" y="3850460"/>
              <a:ext cx="767030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753505" cy="2925900"/>
            <a:chOff x="1279718" y="924560"/>
            <a:chExt cx="8753505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594195" y="924560"/>
              <a:ext cx="18473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3061948" y="2351868"/>
              <a:ext cx="6284093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FM</a:t>
              </a: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收音机演示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916" y="3850460"/>
              <a:ext cx="767030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5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753505" cy="2925900"/>
            <a:chOff x="1279718" y="924560"/>
            <a:chExt cx="8753505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594195" y="924560"/>
              <a:ext cx="18473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2835123" y="2351868"/>
              <a:ext cx="6737742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音频发送器演示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916" y="3850460"/>
              <a:ext cx="767030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69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5C84-2F3D-4E51-8FAA-7C304FC95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/>
              <a:t>实验结果及分析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06559C-59BE-4B17-B423-23A66E43D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644CB6-06FA-4043-BF8D-74EBD0FDE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7B1958-3EBB-43AC-A5F9-934177B486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7FF2DE-88D9-49D4-9124-B98CE213E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15" y="1279770"/>
            <a:ext cx="5672253" cy="507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D6D223-CCC8-51C2-AB83-76D5539861FC}"/>
              </a:ext>
            </a:extLst>
          </p:cNvPr>
          <p:cNvSpPr txBox="1"/>
          <p:nvPr/>
        </p:nvSpPr>
        <p:spPr>
          <a:xfrm>
            <a:off x="2379314" y="1910830"/>
            <a:ext cx="1384995" cy="5461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6000" spc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音频发送器</a:t>
            </a:r>
            <a:endParaRPr lang="zh-CN" altLang="en-US" sz="6000" spc="1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77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171730" y="1610885"/>
            <a:ext cx="8068738" cy="2925900"/>
            <a:chOff x="1279718" y="924560"/>
            <a:chExt cx="8068738" cy="292590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16908" y="924560"/>
              <a:ext cx="739305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72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3</a:t>
              </a:r>
              <a:endParaRPr lang="zh-CN" altLang="en-US" sz="72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082794" y="1389981"/>
              <a:ext cx="2480038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3600" i="1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three</a:t>
              </a:r>
              <a:endParaRPr lang="zh-CN" altLang="en-US" sz="36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4239351" y="2351868"/>
              <a:ext cx="3929281" cy="139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7200" spc="10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实验创新</a:t>
              </a:r>
              <a:endParaRPr lang="zh-CN" altLang="en-US" sz="72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/>
            <p:nvPr/>
          </p:nvCxnSpPr>
          <p:spPr>
            <a:xfrm>
              <a:off x="3217390" y="385046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279718" y="31958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848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276</Words>
  <Application>Microsoft Office PowerPoint</Application>
  <PresentationFormat>宽屏</PresentationFormat>
  <Paragraphs>44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 Light</vt:lpstr>
      <vt:lpstr>华文宋体</vt:lpstr>
      <vt:lpstr>思源黑体 CN Heavy</vt:lpstr>
      <vt:lpstr>思源黑体 CN Medium</vt:lpstr>
      <vt:lpstr>思源黑体 CN Normal</vt:lpstr>
      <vt:lpstr>思源宋体 Heavy</vt:lpstr>
      <vt:lpstr>优设标题黑</vt:lpstr>
      <vt:lpstr>Arial</vt:lpstr>
      <vt:lpstr>Times New Roman</vt:lpstr>
      <vt:lpstr>Wingdings</vt:lpstr>
      <vt:lpstr>Office 主题​​</vt:lpstr>
      <vt:lpstr>2_OfficePLUS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dy</dc:creator>
  <cp:lastModifiedBy>Vector Jason</cp:lastModifiedBy>
  <cp:revision>190</cp:revision>
  <dcterms:created xsi:type="dcterms:W3CDTF">2020-04-17T07:46:51Z</dcterms:created>
  <dcterms:modified xsi:type="dcterms:W3CDTF">2023-03-16T03:09:22Z</dcterms:modified>
</cp:coreProperties>
</file>