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D7E40-1CAA-994A-AC54-6E2F76237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207EB-11CD-B863-86D7-DC82E024A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3EEE1-ACE4-DC0E-8890-5FF54C5B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A9744-F637-1CEB-40A4-2526F288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C1DB6-ED6C-84DC-619B-F450F608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A3A4E-5F47-7476-8CBC-8462BC77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1A7EE-5A5E-9581-E79D-08986B9F0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90E6F-7839-33C8-6975-4FB9FD07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0315D-FE66-9DEA-E77F-9F453F49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3D068-38FF-23C8-60D0-F1AEA8C8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2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473C7F-7A4D-EACE-6CE6-DB74F4372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6DF522-FAE8-33A0-96F1-BDDA382DF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97863-4CA7-AB22-B01F-07BF977F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D97BD-30D6-D9BF-DF2A-76654A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B98CD-D5F0-7CA6-62B2-E54FE57C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0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F281D-9DFB-ACA9-C86B-D0024D20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FD19A-B76C-3B93-841E-73EE3C58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57BF2-38BB-CCA2-46E8-9373424F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0679C-2C8F-2734-2CD0-A299F854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C70D7-B346-1014-9D9C-29013537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674EE-FAB5-70B3-2821-17067B32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C4166-7E1E-012C-D4A7-F9BBCD2B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33000-28AE-E03A-A06B-42DF86A3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F3F28-61D1-14FE-00D5-A8B6D320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B1E8C-D6BF-D2CF-AE97-E25901FC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4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962B9-6FCD-E288-A114-1DFA5B50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E58DE-5F98-FF9A-6145-129FAB2C6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AA514-1D84-F4D3-57E2-71F9D2067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3E246-F8A6-D2CB-DB89-BC02E2C2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3BF7A-C4F4-8E55-998F-A39A92E3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EE09A-449C-D85A-AC27-8F56EC6C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0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EE397-A651-8378-0255-912EBC1E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99112-7E57-7F3D-DF18-0F2FD0E6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CB1122-35D7-7189-45B5-54E86F50B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82D2F-2F0F-6AA4-0192-E413C78E8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20CACC-C777-D548-CB17-08A2E7FE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5BE379-6F87-8258-FA5A-EBBD820C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C11497-EDDA-D7AB-9E65-6984ED9A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450142-0E1D-9E62-46D9-EF5FFEF2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8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7986F-7F24-81A2-76BF-B5B9323B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D4C81-316C-E4A0-E028-2B169BF2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F8C30F-A44B-ED47-7D56-13C4E8D0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FF37B4-2190-CA40-26E5-85E3F01F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154FE5-0AD8-D8DD-FA4A-F11ABED3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91624A-55F3-878A-D556-32B87A9D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D2357-1076-08F5-5E40-04CAE5B9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5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9DC1B-A96A-76BE-9A0C-CD86E4DC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91914-9C54-BB3E-46D6-234BEF29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0A9E14-D4B0-F8D9-6D36-72B482068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08190-90C4-55A7-790D-9A04192C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460D9-FB28-36A2-898E-8D62F9A5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76BFF-6DEB-64E1-6521-D352A1E0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6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DE51A-3C05-75A7-854B-594B0C7E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1C7A4E-DA9A-466C-D2CD-8CFD53396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362F9-D0F5-0800-8081-BCB461D1F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49676-87CD-8E73-2B2C-206AECA9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A379C-3A9B-50BE-8CD9-157A6F50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36A94-2108-97E6-9783-FAD292E0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7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500EBE-6ACE-18E9-03C8-5A6E1543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37C2A-90E6-C9D6-FBC1-0F0F653EF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1EE9D-9944-414B-EFFE-FB15A817B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A12E0-D982-635E-8DFC-96159CFC0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F6141-3CA3-D39F-015A-CA79BA031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18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DD34513-B289-7762-CD22-4B480A4E0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0" b="11778"/>
          <a:stretch/>
        </p:blipFill>
        <p:spPr>
          <a:xfrm>
            <a:off x="1783277" y="3339939"/>
            <a:ext cx="3625254" cy="31232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04D798-B76D-5EF1-AA28-F163809129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5" t="11989" r="19878" b="16853"/>
          <a:stretch/>
        </p:blipFill>
        <p:spPr>
          <a:xfrm>
            <a:off x="5408531" y="3339939"/>
            <a:ext cx="3625251" cy="31232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780A871-E105-1990-9B1D-FE7B2A3F6B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02" t="12015" r="19618" b="16675"/>
          <a:stretch/>
        </p:blipFill>
        <p:spPr>
          <a:xfrm>
            <a:off x="5408530" y="216727"/>
            <a:ext cx="3625253" cy="3123212"/>
          </a:xfrm>
          <a:prstGeom prst="rect">
            <a:avLst/>
          </a:prstGeom>
        </p:spPr>
      </p:pic>
      <p:sp>
        <p:nvSpPr>
          <p:cNvPr id="13" name="AutoShape 2">
            <a:extLst>
              <a:ext uri="{FF2B5EF4-FFF2-40B4-BE49-F238E27FC236}">
                <a16:creationId xmlns:a16="http://schemas.microsoft.com/office/drawing/2014/main" id="{5BF5AC0C-392F-A1F8-81A5-F7E4C478F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2AC3BFB-33AA-81CA-B747-56DA3D70D7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02" t="12015" r="19618" b="16675"/>
          <a:stretch/>
        </p:blipFill>
        <p:spPr>
          <a:xfrm>
            <a:off x="1783280" y="216727"/>
            <a:ext cx="3625252" cy="3123212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CD487317-2C1C-16DA-9ACA-25A0B2F65661}"/>
              </a:ext>
            </a:extLst>
          </p:cNvPr>
          <p:cNvSpPr/>
          <p:nvPr/>
        </p:nvSpPr>
        <p:spPr>
          <a:xfrm>
            <a:off x="4965192" y="1445115"/>
            <a:ext cx="978408" cy="484632"/>
          </a:xfrm>
          <a:prstGeom prst="rightArrow">
            <a:avLst>
              <a:gd name="adj1" fmla="val 50000"/>
              <a:gd name="adj2" fmla="val 8063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8C35BF1-E0F2-AB5A-EFAD-8D63DDE050D7}"/>
              </a:ext>
            </a:extLst>
          </p:cNvPr>
          <p:cNvSpPr/>
          <p:nvPr/>
        </p:nvSpPr>
        <p:spPr>
          <a:xfrm>
            <a:off x="4919328" y="4659229"/>
            <a:ext cx="978408" cy="484632"/>
          </a:xfrm>
          <a:prstGeom prst="rightArrow">
            <a:avLst>
              <a:gd name="adj1" fmla="val 50000"/>
              <a:gd name="adj2" fmla="val 8063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92DB28-0725-A515-FA27-23895895FBD3}"/>
              </a:ext>
            </a:extLst>
          </p:cNvPr>
          <p:cNvSpPr/>
          <p:nvPr/>
        </p:nvSpPr>
        <p:spPr>
          <a:xfrm>
            <a:off x="3302249" y="2673469"/>
            <a:ext cx="48663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CN" sz="3600" b="1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ithout interaction</a:t>
            </a:r>
            <a:endParaRPr lang="zh-CN" altLang="en-US" sz="3600" b="1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F47321-53DB-CFB0-E573-5AB7DAA8BB7F}"/>
              </a:ext>
            </a:extLst>
          </p:cNvPr>
          <p:cNvSpPr/>
          <p:nvPr/>
        </p:nvSpPr>
        <p:spPr>
          <a:xfrm>
            <a:off x="3662807" y="5749914"/>
            <a:ext cx="48663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CN" sz="3600" b="1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ith interaction</a:t>
            </a:r>
            <a:endParaRPr lang="zh-CN" altLang="en-US" sz="3600" b="1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615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FE8EB1-BD19-868B-3FBC-EA028FC81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83" y="1143000"/>
            <a:ext cx="3968750" cy="457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9D23C0-C77D-0FC7-A4F0-F70D48F32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33" y="1143000"/>
            <a:ext cx="3962400" cy="457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5510AE-995E-FA74-6812-322D5B92FE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2" r="6488"/>
          <a:stretch/>
        </p:blipFill>
        <p:spPr>
          <a:xfrm>
            <a:off x="1481667" y="1748632"/>
            <a:ext cx="4982634" cy="34922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85BA00-4373-DA03-35A5-95F6EC02A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66" y="1540933"/>
            <a:ext cx="3962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25510AE-995E-FA74-6812-322D5B92F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2" r="6489"/>
          <a:stretch/>
        </p:blipFill>
        <p:spPr>
          <a:xfrm>
            <a:off x="2290756" y="2928092"/>
            <a:ext cx="4982634" cy="34922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8232D8-F7A0-4BAD-8197-68525CCB8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2" t="18669" r="6488"/>
          <a:stretch/>
        </p:blipFill>
        <p:spPr>
          <a:xfrm>
            <a:off x="7807312" y="2928092"/>
            <a:ext cx="4982634" cy="28402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625ADA4-AE5B-1626-0570-DED43C6CFD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12" r="-32"/>
          <a:stretch/>
        </p:blipFill>
        <p:spPr>
          <a:xfrm>
            <a:off x="2290756" y="918759"/>
            <a:ext cx="4982634" cy="200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Gaotian</dc:creator>
  <cp:lastModifiedBy>Wang Gaotian</cp:lastModifiedBy>
  <cp:revision>2</cp:revision>
  <dcterms:created xsi:type="dcterms:W3CDTF">2023-08-12T20:25:40Z</dcterms:created>
  <dcterms:modified xsi:type="dcterms:W3CDTF">2023-08-17T01:56:37Z</dcterms:modified>
</cp:coreProperties>
</file>