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13" y="562803"/>
            <a:ext cx="2884591" cy="592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81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8128" y="844650"/>
            <a:ext cx="1930567" cy="69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" y="1798174"/>
            <a:ext cx="5263942" cy="3338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6" y="1774968"/>
            <a:ext cx="4653332" cy="35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8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2877" y="2619722"/>
            <a:ext cx="2534395" cy="69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MVVM with </a:t>
            </a:r>
            <a:r>
              <a:rPr lang="en-US" dirty="0" err="1" smtClean="0"/>
              <a:t>Livedata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53" y="392725"/>
            <a:ext cx="6868484" cy="2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53" y="3122845"/>
            <a:ext cx="7192379" cy="330563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063345" y="417664"/>
            <a:ext cx="1807309" cy="29741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13120" y="690136"/>
            <a:ext cx="2981498" cy="29741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57556" y="3134985"/>
            <a:ext cx="1807309" cy="29741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77668" y="3399144"/>
            <a:ext cx="3016703" cy="297411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48558" y="783940"/>
            <a:ext cx="2865406" cy="86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data to reduce query to 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8" y="1706173"/>
            <a:ext cx="5071200" cy="3622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11" y="2271927"/>
            <a:ext cx="561100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3" y="169025"/>
            <a:ext cx="8596668" cy="1320800"/>
          </a:xfrm>
        </p:spPr>
        <p:txBody>
          <a:bodyPr/>
          <a:lstStyle/>
          <a:p>
            <a:r>
              <a:rPr lang="en-US" dirty="0" smtClean="0"/>
              <a:t>Main class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33956" y="169025"/>
            <a:ext cx="1970116" cy="1232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(Media store)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33956" y="5439295"/>
            <a:ext cx="1970116" cy="1232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database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73687" y="1923010"/>
            <a:ext cx="1970116" cy="12321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ExternalStorageResponsitory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73687" y="3588326"/>
            <a:ext cx="1970116" cy="123213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RoomResponsitory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49493" y="2640674"/>
            <a:ext cx="1970116" cy="123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MediaConverter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73959" y="2640674"/>
            <a:ext cx="1970116" cy="123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8426" y="2640674"/>
            <a:ext cx="1970116" cy="123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068542" y="3256740"/>
            <a:ext cx="705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076" y="3257661"/>
            <a:ext cx="705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7419609" y="2539076"/>
            <a:ext cx="954078" cy="717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>
            <a:off x="7419609" y="3256740"/>
            <a:ext cx="954078" cy="947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9358745" y="1401156"/>
            <a:ext cx="1460269" cy="521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0"/>
          </p:cNvCxnSpPr>
          <p:nvPr/>
        </p:nvCxnSpPr>
        <p:spPr>
          <a:xfrm>
            <a:off x="9358745" y="4820457"/>
            <a:ext cx="1460269" cy="618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11" y="0"/>
            <a:ext cx="3336324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27069" y="2971800"/>
            <a:ext cx="30008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media (image, video, gif), group by time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26975" y="3341716"/>
            <a:ext cx="1163781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9914" y="2880360"/>
            <a:ext cx="4319884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image by album, one file can belongs in many albums (Room)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26975" y="3341716"/>
            <a:ext cx="1163781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53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9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92074" y="2880360"/>
            <a:ext cx="3607723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image by folder, that actually exist in Phone storage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26975" y="3341716"/>
            <a:ext cx="1163781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40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92074" y="2880360"/>
            <a:ext cx="3607723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 multi media vie intent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26975" y="3341716"/>
            <a:ext cx="1163781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40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9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05345" y="2861655"/>
            <a:ext cx="4511078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- Delete image from Phone store(Media and folder Fragment)</a:t>
            </a:r>
            <a:br>
              <a:rPr lang="en-US" dirty="0" smtClean="0"/>
            </a:br>
            <a:r>
              <a:rPr lang="en-US" dirty="0" smtClean="0"/>
              <a:t>- Remove image from album(Album Fragment)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926975" y="3341716"/>
            <a:ext cx="1163781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58" y="0"/>
            <a:ext cx="3336324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465724" y="213360"/>
            <a:ext cx="465569" cy="39624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7694" y="2732808"/>
            <a:ext cx="3499659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Copy -&gt; paste (Create new file in phone storage, </a:t>
            </a:r>
            <a:r>
              <a:rPr lang="en-US" dirty="0" err="1" smtClean="0"/>
              <a:t>AsyncTask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681055" y="3212867"/>
            <a:ext cx="543171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42" y="0"/>
            <a:ext cx="3336324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602835" y="609600"/>
            <a:ext cx="1479665" cy="39624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73" y="0"/>
            <a:ext cx="3336324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202544" y="213360"/>
            <a:ext cx="1479665" cy="39624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feature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6254" y="2820092"/>
            <a:ext cx="3399280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RecycleView</a:t>
            </a:r>
            <a:r>
              <a:rPr lang="en-US" dirty="0" smtClean="0"/>
              <a:t> inside </a:t>
            </a:r>
            <a:r>
              <a:rPr lang="en-US" dirty="0" err="1" smtClean="0"/>
              <a:t>RecycleView</a:t>
            </a:r>
            <a:r>
              <a:rPr lang="en-US" dirty="0" smtClean="0"/>
              <a:t> and Multi-select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60" y="0"/>
            <a:ext cx="3336324" cy="68580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85905" y="1930400"/>
            <a:ext cx="1039091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85904" y="4934066"/>
            <a:ext cx="1039091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19207" y="3429000"/>
            <a:ext cx="1039091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131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Gallery</vt:lpstr>
      <vt:lpstr>Main class diagram</vt:lpstr>
      <vt:lpstr>Basic feature</vt:lpstr>
      <vt:lpstr>Basic feature</vt:lpstr>
      <vt:lpstr>Basic feature</vt:lpstr>
      <vt:lpstr>Basic feature</vt:lpstr>
      <vt:lpstr>Basic feature</vt:lpstr>
      <vt:lpstr>Basic feature</vt:lpstr>
      <vt:lpstr>Advance feature</vt:lpstr>
      <vt:lpstr>Advance feature</vt:lpstr>
      <vt:lpstr>Advance feature</vt:lpstr>
      <vt:lpstr>Advance feature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</dc:title>
  <dc:creator>Windows User</dc:creator>
  <cp:lastModifiedBy>Windows User</cp:lastModifiedBy>
  <cp:revision>5</cp:revision>
  <dcterms:created xsi:type="dcterms:W3CDTF">2021-08-16T00:47:10Z</dcterms:created>
  <dcterms:modified xsi:type="dcterms:W3CDTF">2021-08-16T01:35:37Z</dcterms:modified>
</cp:coreProperties>
</file>