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37"/>
    <a:srgbClr val="FF8000"/>
    <a:srgbClr val="265685"/>
    <a:srgbClr val="00B050"/>
    <a:srgbClr val="208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7671E-C0C2-C447-B68E-6F40AB833E0C}" v="235" dt="2022-03-22T16:49:52.538"/>
    <p1510:client id="{D42520F1-EEF6-0CED-6E2C-52095CF26038}" v="2" dt="2022-04-11T08:09:21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9"/>
    <p:restoredTop sz="96366"/>
  </p:normalViewPr>
  <p:slideViewPr>
    <p:cSldViewPr snapToGrid="0" snapToObjects="1">
      <p:cViewPr>
        <p:scale>
          <a:sx n="133" d="100"/>
          <a:sy n="133" d="100"/>
        </p:scale>
        <p:origin x="10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罗霄" userId="S::luoxiao@sensetime.com::663461e9-682f-4639-9061-c754811e447b" providerId="AD" clId="Web-{D55A5ED4-4065-BEF3-CCBD-A96B2A654E4A}"/>
    <pc:docChg chg="modSld">
      <pc:chgData name="罗霄" userId="S::luoxiao@sensetime.com::663461e9-682f-4639-9061-c754811e447b" providerId="AD" clId="Web-{D55A5ED4-4065-BEF3-CCBD-A96B2A654E4A}" dt="2022-02-28T15:21:28.513" v="7" actId="20577"/>
      <pc:docMkLst>
        <pc:docMk/>
      </pc:docMkLst>
      <pc:sldChg chg="modSp">
        <pc:chgData name="罗霄" userId="S::luoxiao@sensetime.com::663461e9-682f-4639-9061-c754811e447b" providerId="AD" clId="Web-{D55A5ED4-4065-BEF3-CCBD-A96B2A654E4A}" dt="2022-02-28T15:21:28.513" v="7" actId="20577"/>
        <pc:sldMkLst>
          <pc:docMk/>
          <pc:sldMk cId="553837618" sldId="256"/>
        </pc:sldMkLst>
        <pc:spChg chg="mod">
          <ac:chgData name="罗霄" userId="S::luoxiao@sensetime.com::663461e9-682f-4639-9061-c754811e447b" providerId="AD" clId="Web-{D55A5ED4-4065-BEF3-CCBD-A96B2A654E4A}" dt="2022-02-28T15:21:28.513" v="7" actId="20577"/>
          <ac:spMkLst>
            <pc:docMk/>
            <pc:sldMk cId="553837618" sldId="256"/>
            <ac:spMk id="53" creationId="{5B93B465-2669-E34C-BB05-128E371A0FFB}"/>
          </ac:spMkLst>
        </pc:spChg>
      </pc:sldChg>
    </pc:docChg>
  </pc:docChgLst>
  <pc:docChgLst>
    <pc:chgData name="庄汉阳" userId="S::zhuanghanyang@sensetime.com::18c0c384-5d77-4e89-bff3-d22c2ca635ba" providerId="AD" clId="Web-{8FEF5E39-7EAE-437D-D20F-716F84CF452C}"/>
    <pc:docChg chg="modSld">
      <pc:chgData name="庄汉阳" userId="S::zhuanghanyang@sensetime.com::18c0c384-5d77-4e89-bff3-d22c2ca635ba" providerId="AD" clId="Web-{8FEF5E39-7EAE-437D-D20F-716F84CF452C}" dt="2022-02-28T15:23:35.687" v="58" actId="20577"/>
      <pc:docMkLst>
        <pc:docMk/>
      </pc:docMkLst>
      <pc:sldChg chg="addSp delSp modSp">
        <pc:chgData name="庄汉阳" userId="S::zhuanghanyang@sensetime.com::18c0c384-5d77-4e89-bff3-d22c2ca635ba" providerId="AD" clId="Web-{8FEF5E39-7EAE-437D-D20F-716F84CF452C}" dt="2022-02-28T15:23:35.687" v="58" actId="20577"/>
        <pc:sldMkLst>
          <pc:docMk/>
          <pc:sldMk cId="553837618" sldId="256"/>
        </pc:sldMkLst>
        <pc:spChg chg="mod">
          <ac:chgData name="庄汉阳" userId="S::zhuanghanyang@sensetime.com::18c0c384-5d77-4e89-bff3-d22c2ca635ba" providerId="AD" clId="Web-{8FEF5E39-7EAE-437D-D20F-716F84CF452C}" dt="2022-02-28T15:11:24.318" v="0" actId="1076"/>
          <ac:spMkLst>
            <pc:docMk/>
            <pc:sldMk cId="553837618" sldId="256"/>
            <ac:spMk id="72" creationId="{E257600C-A942-9F44-87BA-24D639FF214A}"/>
          </ac:spMkLst>
        </pc:spChg>
        <pc:spChg chg="add mod">
          <ac:chgData name="庄汉阳" userId="S::zhuanghanyang@sensetime.com::18c0c384-5d77-4e89-bff3-d22c2ca635ba" providerId="AD" clId="Web-{8FEF5E39-7EAE-437D-D20F-716F84CF452C}" dt="2022-02-28T15:23:35.687" v="58" actId="20577"/>
          <ac:spMkLst>
            <pc:docMk/>
            <pc:sldMk cId="553837618" sldId="256"/>
            <ac:spMk id="85" creationId="{F7D267A1-5F4A-4AFC-97BC-9088EC96BBAE}"/>
          </ac:spMkLst>
        </pc:spChg>
        <pc:spChg chg="add mod">
          <ac:chgData name="庄汉阳" userId="S::zhuanghanyang@sensetime.com::18c0c384-5d77-4e89-bff3-d22c2ca635ba" providerId="AD" clId="Web-{8FEF5E39-7EAE-437D-D20F-716F84CF452C}" dt="2022-02-28T15:13:04.674" v="11" actId="20577"/>
          <ac:spMkLst>
            <pc:docMk/>
            <pc:sldMk cId="553837618" sldId="256"/>
            <ac:spMk id="86" creationId="{04A0B678-3BCC-471F-A8E9-66CCAC3E3580}"/>
          </ac:spMkLst>
        </pc:spChg>
        <pc:spChg chg="add mod">
          <ac:chgData name="庄汉阳" userId="S::zhuanghanyang@sensetime.com::18c0c384-5d77-4e89-bff3-d22c2ca635ba" providerId="AD" clId="Web-{8FEF5E39-7EAE-437D-D20F-716F84CF452C}" dt="2022-02-28T15:17:15.390" v="27" actId="20577"/>
          <ac:spMkLst>
            <pc:docMk/>
            <pc:sldMk cId="553837618" sldId="256"/>
            <ac:spMk id="87" creationId="{11159A8B-1964-41D4-985A-788DA7F6089C}"/>
          </ac:spMkLst>
        </pc:spChg>
        <pc:spChg chg="add del mod">
          <ac:chgData name="庄汉阳" userId="S::zhuanghanyang@sensetime.com::18c0c384-5d77-4e89-bff3-d22c2ca635ba" providerId="AD" clId="Web-{8FEF5E39-7EAE-437D-D20F-716F84CF452C}" dt="2022-02-28T15:13:34.346" v="15"/>
          <ac:spMkLst>
            <pc:docMk/>
            <pc:sldMk cId="553837618" sldId="256"/>
            <ac:spMk id="88" creationId="{174F6434-8B3B-4323-8940-214F6DBBE3B2}"/>
          </ac:spMkLst>
        </pc:spChg>
        <pc:spChg chg="add mod">
          <ac:chgData name="庄汉阳" userId="S::zhuanghanyang@sensetime.com::18c0c384-5d77-4e89-bff3-d22c2ca635ba" providerId="AD" clId="Web-{8FEF5E39-7EAE-437D-D20F-716F84CF452C}" dt="2022-02-28T15:17:45.993" v="44" actId="20577"/>
          <ac:spMkLst>
            <pc:docMk/>
            <pc:sldMk cId="553837618" sldId="256"/>
            <ac:spMk id="89" creationId="{8575A731-6037-42B2-BF75-354F9C776A28}"/>
          </ac:spMkLst>
        </pc:spChg>
        <pc:spChg chg="add mod">
          <ac:chgData name="庄汉阳" userId="S::zhuanghanyang@sensetime.com::18c0c384-5d77-4e89-bff3-d22c2ca635ba" providerId="AD" clId="Web-{8FEF5E39-7EAE-437D-D20F-716F84CF452C}" dt="2022-02-28T15:23:04.324" v="54" actId="20577"/>
          <ac:spMkLst>
            <pc:docMk/>
            <pc:sldMk cId="553837618" sldId="256"/>
            <ac:spMk id="90" creationId="{9DB0B3E5-C502-472A-AF49-0866CD12B140}"/>
          </ac:spMkLst>
        </pc:spChg>
      </pc:sldChg>
    </pc:docChg>
  </pc:docChgLst>
  <pc:docChgLst>
    <pc:chgData name="陈宇恒" userId="97f6f47e-38a2-40f3-8f6d-59a6b00df772" providerId="ADAL" clId="{8227671E-C0C2-C447-B68E-6F40AB833E0C}"/>
    <pc:docChg chg="undo custSel addSld delSld modSld">
      <pc:chgData name="陈宇恒" userId="97f6f47e-38a2-40f3-8f6d-59a6b00df772" providerId="ADAL" clId="{8227671E-C0C2-C447-B68E-6F40AB833E0C}" dt="2022-03-22T16:49:52.538" v="3728"/>
      <pc:docMkLst>
        <pc:docMk/>
      </pc:docMkLst>
      <pc:sldChg chg="addSp delSp modSp mod">
        <pc:chgData name="陈宇恒" userId="97f6f47e-38a2-40f3-8f6d-59a6b00df772" providerId="ADAL" clId="{8227671E-C0C2-C447-B68E-6F40AB833E0C}" dt="2022-03-22T15:00:12.003" v="3427" actId="20577"/>
        <pc:sldMkLst>
          <pc:docMk/>
          <pc:sldMk cId="553837618" sldId="256"/>
        </pc:sldMkLst>
        <pc:spChg chg="mod">
          <ac:chgData name="陈宇恒" userId="97f6f47e-38a2-40f3-8f6d-59a6b00df772" providerId="ADAL" clId="{8227671E-C0C2-C447-B68E-6F40AB833E0C}" dt="2022-03-04T08:55:51.744" v="331" actId="20577"/>
          <ac:spMkLst>
            <pc:docMk/>
            <pc:sldMk cId="553837618" sldId="256"/>
            <ac:spMk id="6" creationId="{26C732FB-0771-4045-AFCE-20D70F25C126}"/>
          </ac:spMkLst>
        </pc:spChg>
        <pc:spChg chg="mod">
          <ac:chgData name="陈宇恒" userId="97f6f47e-38a2-40f3-8f6d-59a6b00df772" providerId="ADAL" clId="{8227671E-C0C2-C447-B68E-6F40AB833E0C}" dt="2022-03-11T08:05:34.622" v="1838" actId="20577"/>
          <ac:spMkLst>
            <pc:docMk/>
            <pc:sldMk cId="553837618" sldId="256"/>
            <ac:spMk id="7" creationId="{D9C5C68E-9A8D-9041-B16D-122A8F75A97F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8" creationId="{AF43A494-5F14-3743-B973-8BC28B2F3C2E}"/>
          </ac:spMkLst>
        </pc:spChg>
        <pc:spChg chg="mod">
          <ac:chgData name="陈宇恒" userId="97f6f47e-38a2-40f3-8f6d-59a6b00df772" providerId="ADAL" clId="{8227671E-C0C2-C447-B68E-6F40AB833E0C}" dt="2022-03-10T16:16:08.183" v="1611" actId="20577"/>
          <ac:spMkLst>
            <pc:docMk/>
            <pc:sldMk cId="553837618" sldId="256"/>
            <ac:spMk id="9" creationId="{F6A93937-0F48-1843-813F-2BAAECEC988E}"/>
          </ac:spMkLst>
        </pc:spChg>
        <pc:spChg chg="mod">
          <ac:chgData name="陈宇恒" userId="97f6f47e-38a2-40f3-8f6d-59a6b00df772" providerId="ADAL" clId="{8227671E-C0C2-C447-B68E-6F40AB833E0C}" dt="2022-03-11T06:23:23.490" v="1774" actId="20577"/>
          <ac:spMkLst>
            <pc:docMk/>
            <pc:sldMk cId="553837618" sldId="256"/>
            <ac:spMk id="11" creationId="{821132A1-163F-0845-8E1D-47BA869C2059}"/>
          </ac:spMkLst>
        </pc:spChg>
        <pc:spChg chg="mod">
          <ac:chgData name="陈宇恒" userId="97f6f47e-38a2-40f3-8f6d-59a6b00df772" providerId="ADAL" clId="{8227671E-C0C2-C447-B68E-6F40AB833E0C}" dt="2022-03-01T09:57:05.796" v="171" actId="14100"/>
          <ac:spMkLst>
            <pc:docMk/>
            <pc:sldMk cId="553837618" sldId="256"/>
            <ac:spMk id="12" creationId="{F13C40F3-E5B7-B344-A7EB-41AE73A99374}"/>
          </ac:spMkLst>
        </pc:spChg>
        <pc:spChg chg="mod">
          <ac:chgData name="陈宇恒" userId="97f6f47e-38a2-40f3-8f6d-59a6b00df772" providerId="ADAL" clId="{8227671E-C0C2-C447-B68E-6F40AB833E0C}" dt="2022-03-11T04:58:28.897" v="1723" actId="20577"/>
          <ac:spMkLst>
            <pc:docMk/>
            <pc:sldMk cId="553837618" sldId="256"/>
            <ac:spMk id="14" creationId="{8AE66592-F797-F84F-8384-86740A62ED2B}"/>
          </ac:spMkLst>
        </pc:spChg>
        <pc:spChg chg="mod">
          <ac:chgData name="陈宇恒" userId="97f6f47e-38a2-40f3-8f6d-59a6b00df772" providerId="ADAL" clId="{8227671E-C0C2-C447-B68E-6F40AB833E0C}" dt="2022-03-11T05:00:02.100" v="1729" actId="20577"/>
          <ac:spMkLst>
            <pc:docMk/>
            <pc:sldMk cId="553837618" sldId="256"/>
            <ac:spMk id="15" creationId="{81236CE6-F7BF-4444-8065-8406ADE5991E}"/>
          </ac:spMkLst>
        </pc:spChg>
        <pc:spChg chg="mod">
          <ac:chgData name="陈宇恒" userId="97f6f47e-38a2-40f3-8f6d-59a6b00df772" providerId="ADAL" clId="{8227671E-C0C2-C447-B68E-6F40AB833E0C}" dt="2022-03-11T05:07:14.118" v="1744" actId="20577"/>
          <ac:spMkLst>
            <pc:docMk/>
            <pc:sldMk cId="553837618" sldId="256"/>
            <ac:spMk id="16" creationId="{6F24932F-F6AE-794F-BB82-0E7BB6B4FD47}"/>
          </ac:spMkLst>
        </pc:spChg>
        <pc:spChg chg="mod">
          <ac:chgData name="陈宇恒" userId="97f6f47e-38a2-40f3-8f6d-59a6b00df772" providerId="ADAL" clId="{8227671E-C0C2-C447-B68E-6F40AB833E0C}" dt="2022-03-11T05:00:22.775" v="1735" actId="20577"/>
          <ac:spMkLst>
            <pc:docMk/>
            <pc:sldMk cId="553837618" sldId="256"/>
            <ac:spMk id="17" creationId="{887B52E1-F85C-E243-80F5-3CEEF7B86A6C}"/>
          </ac:spMkLst>
        </pc:spChg>
        <pc:spChg chg="mod">
          <ac:chgData name="陈宇恒" userId="97f6f47e-38a2-40f3-8f6d-59a6b00df772" providerId="ADAL" clId="{8227671E-C0C2-C447-B68E-6F40AB833E0C}" dt="2022-03-11T05:25:19.635" v="1752" actId="20577"/>
          <ac:spMkLst>
            <pc:docMk/>
            <pc:sldMk cId="553837618" sldId="256"/>
            <ac:spMk id="18" creationId="{9C837870-C611-D840-A976-0E1CB77CA00A}"/>
          </ac:spMkLst>
        </pc:spChg>
        <pc:spChg chg="mod">
          <ac:chgData name="陈宇恒" userId="97f6f47e-38a2-40f3-8f6d-59a6b00df772" providerId="ADAL" clId="{8227671E-C0C2-C447-B68E-6F40AB833E0C}" dt="2022-03-11T04:49:31.789" v="1708" actId="20577"/>
          <ac:spMkLst>
            <pc:docMk/>
            <pc:sldMk cId="553837618" sldId="256"/>
            <ac:spMk id="19" creationId="{4C3D7386-93A2-1B41-847B-4292B0E97870}"/>
          </ac:spMkLst>
        </pc:spChg>
        <pc:spChg chg="mod">
          <ac:chgData name="陈宇恒" userId="97f6f47e-38a2-40f3-8f6d-59a6b00df772" providerId="ADAL" clId="{8227671E-C0C2-C447-B68E-6F40AB833E0C}" dt="2022-03-11T04:43:52.590" v="1693" actId="20577"/>
          <ac:spMkLst>
            <pc:docMk/>
            <pc:sldMk cId="553837618" sldId="256"/>
            <ac:spMk id="20" creationId="{7459D4BA-3801-8242-A551-3F013B89D2B0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21" creationId="{538BD0EE-01F3-6448-B03D-9B76AC623706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22" creationId="{E9768635-4530-0945-B33B-EAADCD53F928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23" creationId="{1D5A6D46-8F1E-C049-9131-4394A3DFBD93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24" creationId="{71FE3FC9-D65B-8D4B-8210-17971CFB35E4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25" creationId="{CCD25037-6B78-0A44-B4ED-CC915A9A4C87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26" creationId="{2A988893-6759-1F48-AFAB-E2BBE85C6D9F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27" creationId="{7FD2B997-3F93-BE4F-8D71-A57F2D89F283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29" creationId="{A8730FA3-0BC5-9649-BD5A-A6FBC1986C57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30" creationId="{2187620A-613C-F947-83C7-C79CB23CF990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31" creationId="{40946B60-6BC1-824C-9DD8-57AE8ADEC292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32" creationId="{CD611CF0-C01D-FC41-BD1E-B66063B1B560}"/>
          </ac:spMkLst>
        </pc:spChg>
        <pc:spChg chg="mod">
          <ac:chgData name="陈宇恒" userId="97f6f47e-38a2-40f3-8f6d-59a6b00df772" providerId="ADAL" clId="{8227671E-C0C2-C447-B68E-6F40AB833E0C}" dt="2022-03-22T14:59:34.565" v="3426" actId="20577"/>
          <ac:spMkLst>
            <pc:docMk/>
            <pc:sldMk cId="553837618" sldId="256"/>
            <ac:spMk id="33" creationId="{2F25AB96-B8BE-0344-A458-F0C6922011E4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34" creationId="{924003EF-AAC6-CE42-B6FE-D82F5E6B4F85}"/>
          </ac:spMkLst>
        </pc:spChg>
        <pc:spChg chg="mod">
          <ac:chgData name="陈宇恒" userId="97f6f47e-38a2-40f3-8f6d-59a6b00df772" providerId="ADAL" clId="{8227671E-C0C2-C447-B68E-6F40AB833E0C}" dt="2022-03-22T15:00:12.003" v="3427" actId="20577"/>
          <ac:spMkLst>
            <pc:docMk/>
            <pc:sldMk cId="553837618" sldId="256"/>
            <ac:spMk id="35" creationId="{C368988B-E070-D54C-A31D-58860AF279D7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36" creationId="{A6C7C940-10CC-6D4F-8853-F0A882A6A411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37" creationId="{0F75AF44-27A7-3848-939C-D4CB58479A48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38" creationId="{40E196CD-F216-C64B-AD10-89ACCDA86991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39" creationId="{B0EB2311-F73D-DD45-B540-502BE5806607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40" creationId="{B4213F76-7963-F844-92FB-D38496A9BADF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41" creationId="{86D649F4-1BBD-7E4B-A20E-81C9AFB8BF32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42" creationId="{CFB0280F-F57C-8645-BF46-8B3E40EC04DA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43" creationId="{FB2E954C-1513-F140-B742-6D1299BDAE00}"/>
          </ac:spMkLst>
        </pc:spChg>
        <pc:spChg chg="mod">
          <ac:chgData name="陈宇恒" userId="97f6f47e-38a2-40f3-8f6d-59a6b00df772" providerId="ADAL" clId="{8227671E-C0C2-C447-B68E-6F40AB833E0C}" dt="2022-03-06T04:19:51.918" v="1388" actId="207"/>
          <ac:spMkLst>
            <pc:docMk/>
            <pc:sldMk cId="553837618" sldId="256"/>
            <ac:spMk id="46" creationId="{4FAE8BF9-D0D5-194C-927E-C38AFA08393A}"/>
          </ac:spMkLst>
        </pc:spChg>
        <pc:spChg chg="mod">
          <ac:chgData name="陈宇恒" userId="97f6f47e-38a2-40f3-8f6d-59a6b00df772" providerId="ADAL" clId="{8227671E-C0C2-C447-B68E-6F40AB833E0C}" dt="2022-03-06T04:19:51.918" v="1388" actId="207"/>
          <ac:spMkLst>
            <pc:docMk/>
            <pc:sldMk cId="553837618" sldId="256"/>
            <ac:spMk id="47" creationId="{BF90409B-65A1-C84A-8AB3-FA26B0C6D536}"/>
          </ac:spMkLst>
        </pc:spChg>
        <pc:spChg chg="mod">
          <ac:chgData name="陈宇恒" userId="97f6f47e-38a2-40f3-8f6d-59a6b00df772" providerId="ADAL" clId="{8227671E-C0C2-C447-B68E-6F40AB833E0C}" dt="2022-03-06T04:19:51.918" v="1388" actId="207"/>
          <ac:spMkLst>
            <pc:docMk/>
            <pc:sldMk cId="553837618" sldId="256"/>
            <ac:spMk id="48" creationId="{F58A390D-C2C8-AB41-B7B8-A10CEE85291D}"/>
          </ac:spMkLst>
        </pc:spChg>
        <pc:spChg chg="mod">
          <ac:chgData name="陈宇恒" userId="97f6f47e-38a2-40f3-8f6d-59a6b00df772" providerId="ADAL" clId="{8227671E-C0C2-C447-B68E-6F40AB833E0C}" dt="2022-03-06T04:19:51.918" v="1388" actId="207"/>
          <ac:spMkLst>
            <pc:docMk/>
            <pc:sldMk cId="553837618" sldId="256"/>
            <ac:spMk id="49" creationId="{5C2E2962-5A63-BC45-9499-2611F283236B}"/>
          </ac:spMkLst>
        </pc:spChg>
        <pc:spChg chg="mod">
          <ac:chgData name="陈宇恒" userId="97f6f47e-38a2-40f3-8f6d-59a6b00df772" providerId="ADAL" clId="{8227671E-C0C2-C447-B68E-6F40AB833E0C}" dt="2022-03-06T04:19:24.422" v="1385" actId="207"/>
          <ac:spMkLst>
            <pc:docMk/>
            <pc:sldMk cId="553837618" sldId="256"/>
            <ac:spMk id="50" creationId="{7D672E11-0BA8-2847-B5A9-0073079F8B94}"/>
          </ac:spMkLst>
        </pc:spChg>
        <pc:spChg chg="mod">
          <ac:chgData name="陈宇恒" userId="97f6f47e-38a2-40f3-8f6d-59a6b00df772" providerId="ADAL" clId="{8227671E-C0C2-C447-B68E-6F40AB833E0C}" dt="2022-03-06T04:19:24.422" v="1385" actId="207"/>
          <ac:spMkLst>
            <pc:docMk/>
            <pc:sldMk cId="553837618" sldId="256"/>
            <ac:spMk id="51" creationId="{62DF86AF-18B6-084E-AA12-4DF52FAB9CDD}"/>
          </ac:spMkLst>
        </pc:spChg>
        <pc:spChg chg="mod">
          <ac:chgData name="陈宇恒" userId="97f6f47e-38a2-40f3-8f6d-59a6b00df772" providerId="ADAL" clId="{8227671E-C0C2-C447-B68E-6F40AB833E0C}" dt="2022-03-06T04:19:24.422" v="1385" actId="207"/>
          <ac:spMkLst>
            <pc:docMk/>
            <pc:sldMk cId="553837618" sldId="256"/>
            <ac:spMk id="52" creationId="{94D45224-B1CD-1349-9D6E-7917B4A0C919}"/>
          </ac:spMkLst>
        </pc:spChg>
        <pc:spChg chg="mod">
          <ac:chgData name="陈宇恒" userId="97f6f47e-38a2-40f3-8f6d-59a6b00df772" providerId="ADAL" clId="{8227671E-C0C2-C447-B68E-6F40AB833E0C}" dt="2022-03-06T04:19:24.422" v="1385" actId="207"/>
          <ac:spMkLst>
            <pc:docMk/>
            <pc:sldMk cId="553837618" sldId="256"/>
            <ac:spMk id="53" creationId="{5B93B465-2669-E34C-BB05-128E371A0FFB}"/>
          </ac:spMkLst>
        </pc:spChg>
        <pc:spChg chg="mod">
          <ac:chgData name="陈宇恒" userId="97f6f47e-38a2-40f3-8f6d-59a6b00df772" providerId="ADAL" clId="{8227671E-C0C2-C447-B68E-6F40AB833E0C}" dt="2022-03-06T04:20:59.412" v="1455"/>
          <ac:spMkLst>
            <pc:docMk/>
            <pc:sldMk cId="553837618" sldId="256"/>
            <ac:spMk id="54" creationId="{708B612B-2785-B546-AC93-3285382CF0FD}"/>
          </ac:spMkLst>
        </pc:spChg>
        <pc:spChg chg="mod">
          <ac:chgData name="陈宇恒" userId="97f6f47e-38a2-40f3-8f6d-59a6b00df772" providerId="ADAL" clId="{8227671E-C0C2-C447-B68E-6F40AB833E0C}" dt="2022-03-06T04:19:51.918" v="1388" actId="207"/>
          <ac:spMkLst>
            <pc:docMk/>
            <pc:sldMk cId="553837618" sldId="256"/>
            <ac:spMk id="56" creationId="{5AB17F24-F4E6-BB42-A17F-5E6FDB827184}"/>
          </ac:spMkLst>
        </pc:spChg>
        <pc:spChg chg="mod">
          <ac:chgData name="陈宇恒" userId="97f6f47e-38a2-40f3-8f6d-59a6b00df772" providerId="ADAL" clId="{8227671E-C0C2-C447-B68E-6F40AB833E0C}" dt="2022-03-06T04:19:51.918" v="1388" actId="207"/>
          <ac:spMkLst>
            <pc:docMk/>
            <pc:sldMk cId="553837618" sldId="256"/>
            <ac:spMk id="57" creationId="{EA95647D-B4FB-D64C-A786-36EDE5409247}"/>
          </ac:spMkLst>
        </pc:spChg>
        <pc:spChg chg="mod">
          <ac:chgData name="陈宇恒" userId="97f6f47e-38a2-40f3-8f6d-59a6b00df772" providerId="ADAL" clId="{8227671E-C0C2-C447-B68E-6F40AB833E0C}" dt="2022-03-06T04:19:51.918" v="1388" actId="207"/>
          <ac:spMkLst>
            <pc:docMk/>
            <pc:sldMk cId="553837618" sldId="256"/>
            <ac:spMk id="58" creationId="{A0E40A43-77CE-FC49-94B8-BC820BB5AE64}"/>
          </ac:spMkLst>
        </pc:spChg>
        <pc:spChg chg="mod">
          <ac:chgData name="陈宇恒" userId="97f6f47e-38a2-40f3-8f6d-59a6b00df772" providerId="ADAL" clId="{8227671E-C0C2-C447-B68E-6F40AB833E0C}" dt="2022-03-06T04:21:41.328" v="1467" actId="20577"/>
          <ac:spMkLst>
            <pc:docMk/>
            <pc:sldMk cId="553837618" sldId="256"/>
            <ac:spMk id="59" creationId="{E36DCA9E-63C7-A642-A2A8-A41BAD8AE342}"/>
          </ac:spMkLst>
        </pc:spChg>
        <pc:spChg chg="mod">
          <ac:chgData name="陈宇恒" userId="97f6f47e-38a2-40f3-8f6d-59a6b00df772" providerId="ADAL" clId="{8227671E-C0C2-C447-B68E-6F40AB833E0C}" dt="2022-03-06T04:17:38.281" v="1375" actId="207"/>
          <ac:spMkLst>
            <pc:docMk/>
            <pc:sldMk cId="553837618" sldId="256"/>
            <ac:spMk id="60" creationId="{828200E6-888C-5B40-89F0-E314A236449F}"/>
          </ac:spMkLst>
        </pc:spChg>
        <pc:spChg chg="mod">
          <ac:chgData name="陈宇恒" userId="97f6f47e-38a2-40f3-8f6d-59a6b00df772" providerId="ADAL" clId="{8227671E-C0C2-C447-B68E-6F40AB833E0C}" dt="2022-03-06T04:18:13.411" v="1379" actId="207"/>
          <ac:spMkLst>
            <pc:docMk/>
            <pc:sldMk cId="553837618" sldId="256"/>
            <ac:spMk id="61" creationId="{C1CA9C9D-27C9-C74B-B34B-438190CF444C}"/>
          </ac:spMkLst>
        </pc:spChg>
        <pc:spChg chg="mod">
          <ac:chgData name="陈宇恒" userId="97f6f47e-38a2-40f3-8f6d-59a6b00df772" providerId="ADAL" clId="{8227671E-C0C2-C447-B68E-6F40AB833E0C}" dt="2022-03-06T04:17:38.281" v="1375" actId="207"/>
          <ac:spMkLst>
            <pc:docMk/>
            <pc:sldMk cId="553837618" sldId="256"/>
            <ac:spMk id="62" creationId="{455FDAAE-873A-E94B-AD1D-78A29545BC9F}"/>
          </ac:spMkLst>
        </pc:spChg>
        <pc:spChg chg="mod">
          <ac:chgData name="陈宇恒" userId="97f6f47e-38a2-40f3-8f6d-59a6b00df772" providerId="ADAL" clId="{8227671E-C0C2-C447-B68E-6F40AB833E0C}" dt="2022-03-06T04:17:38.281" v="1375" actId="207"/>
          <ac:spMkLst>
            <pc:docMk/>
            <pc:sldMk cId="553837618" sldId="256"/>
            <ac:spMk id="63" creationId="{28C64526-A412-9049-ADF1-FF508E965098}"/>
          </ac:spMkLst>
        </pc:spChg>
        <pc:spChg chg="mod">
          <ac:chgData name="陈宇恒" userId="97f6f47e-38a2-40f3-8f6d-59a6b00df772" providerId="ADAL" clId="{8227671E-C0C2-C447-B68E-6F40AB833E0C}" dt="2022-03-11T06:20:56.923" v="1764" actId="1076"/>
          <ac:spMkLst>
            <pc:docMk/>
            <pc:sldMk cId="553837618" sldId="256"/>
            <ac:spMk id="64" creationId="{BAC7A25C-433B-B64A-B9A0-71B8AEA169A2}"/>
          </ac:spMkLst>
        </pc:spChg>
        <pc:spChg chg="mod">
          <ac:chgData name="陈宇恒" userId="97f6f47e-38a2-40f3-8f6d-59a6b00df772" providerId="ADAL" clId="{8227671E-C0C2-C447-B68E-6F40AB833E0C}" dt="2022-03-06T04:18:00.565" v="1376" actId="207"/>
          <ac:spMkLst>
            <pc:docMk/>
            <pc:sldMk cId="553837618" sldId="256"/>
            <ac:spMk id="65" creationId="{865C126C-97AF-1C4F-A9FA-748BD4F43BAA}"/>
          </ac:spMkLst>
        </pc:spChg>
        <pc:spChg chg="mod">
          <ac:chgData name="陈宇恒" userId="97f6f47e-38a2-40f3-8f6d-59a6b00df772" providerId="ADAL" clId="{8227671E-C0C2-C447-B68E-6F40AB833E0C}" dt="2022-03-11T06:21:12.268" v="1765" actId="1076"/>
          <ac:spMkLst>
            <pc:docMk/>
            <pc:sldMk cId="553837618" sldId="256"/>
            <ac:spMk id="66" creationId="{9052041E-ACDB-0547-A81E-9D3CDA56F3AD}"/>
          </ac:spMkLst>
        </pc:spChg>
        <pc:spChg chg="mod">
          <ac:chgData name="陈宇恒" userId="97f6f47e-38a2-40f3-8f6d-59a6b00df772" providerId="ADAL" clId="{8227671E-C0C2-C447-B68E-6F40AB833E0C}" dt="2022-03-11T06:21:12.268" v="1765" actId="1076"/>
          <ac:spMkLst>
            <pc:docMk/>
            <pc:sldMk cId="553837618" sldId="256"/>
            <ac:spMk id="67" creationId="{BCE8AD62-A3DA-0444-A1A8-95F81C5FFA45}"/>
          </ac:spMkLst>
        </pc:spChg>
        <pc:spChg chg="mod">
          <ac:chgData name="陈宇恒" userId="97f6f47e-38a2-40f3-8f6d-59a6b00df772" providerId="ADAL" clId="{8227671E-C0C2-C447-B68E-6F40AB833E0C}" dt="2022-03-11T06:21:12.268" v="1765" actId="1076"/>
          <ac:spMkLst>
            <pc:docMk/>
            <pc:sldMk cId="553837618" sldId="256"/>
            <ac:spMk id="68" creationId="{19AB3049-F9BA-2A42-A0C9-94D96D36B5BF}"/>
          </ac:spMkLst>
        </pc:spChg>
        <pc:spChg chg="mod">
          <ac:chgData name="陈宇恒" userId="97f6f47e-38a2-40f3-8f6d-59a6b00df772" providerId="ADAL" clId="{8227671E-C0C2-C447-B68E-6F40AB833E0C}" dt="2022-03-11T06:21:12.268" v="1765" actId="1076"/>
          <ac:spMkLst>
            <pc:docMk/>
            <pc:sldMk cId="553837618" sldId="256"/>
            <ac:spMk id="69" creationId="{F832C8B7-963B-5C42-B415-C44950D0CD37}"/>
          </ac:spMkLst>
        </pc:spChg>
        <pc:spChg chg="mod">
          <ac:chgData name="陈宇恒" userId="97f6f47e-38a2-40f3-8f6d-59a6b00df772" providerId="ADAL" clId="{8227671E-C0C2-C447-B68E-6F40AB833E0C}" dt="2022-03-11T06:21:12.268" v="1765" actId="1076"/>
          <ac:spMkLst>
            <pc:docMk/>
            <pc:sldMk cId="553837618" sldId="256"/>
            <ac:spMk id="70" creationId="{C2BD1956-3222-214F-8CB6-6AF401910990}"/>
          </ac:spMkLst>
        </pc:spChg>
        <pc:spChg chg="mod">
          <ac:chgData name="陈宇恒" userId="97f6f47e-38a2-40f3-8f6d-59a6b00df772" providerId="ADAL" clId="{8227671E-C0C2-C447-B68E-6F40AB833E0C}" dt="2022-03-11T06:21:12.268" v="1765" actId="1076"/>
          <ac:spMkLst>
            <pc:docMk/>
            <pc:sldMk cId="553837618" sldId="256"/>
            <ac:spMk id="71" creationId="{2AC748BA-1DD6-C543-95DD-D97F0149D99C}"/>
          </ac:spMkLst>
        </pc:spChg>
        <pc:spChg chg="mod">
          <ac:chgData name="陈宇恒" userId="97f6f47e-38a2-40f3-8f6d-59a6b00df772" providerId="ADAL" clId="{8227671E-C0C2-C447-B68E-6F40AB833E0C}" dt="2022-03-11T06:20:56.923" v="1764" actId="1076"/>
          <ac:spMkLst>
            <pc:docMk/>
            <pc:sldMk cId="553837618" sldId="256"/>
            <ac:spMk id="72" creationId="{E257600C-A942-9F44-87BA-24D639FF214A}"/>
          </ac:spMkLst>
        </pc:spChg>
        <pc:spChg chg="mod">
          <ac:chgData name="陈宇恒" userId="97f6f47e-38a2-40f3-8f6d-59a6b00df772" providerId="ADAL" clId="{8227671E-C0C2-C447-B68E-6F40AB833E0C}" dt="2022-03-06T04:17:38.281" v="1375" actId="207"/>
          <ac:spMkLst>
            <pc:docMk/>
            <pc:sldMk cId="553837618" sldId="256"/>
            <ac:spMk id="73" creationId="{B96E6CBD-CAFC-444D-8DDC-176550AF40CA}"/>
          </ac:spMkLst>
        </pc:spChg>
        <pc:spChg chg="mod">
          <ac:chgData name="陈宇恒" userId="97f6f47e-38a2-40f3-8f6d-59a6b00df772" providerId="ADAL" clId="{8227671E-C0C2-C447-B68E-6F40AB833E0C}" dt="2022-03-06T04:17:38.281" v="1375" actId="207"/>
          <ac:spMkLst>
            <pc:docMk/>
            <pc:sldMk cId="553837618" sldId="256"/>
            <ac:spMk id="74" creationId="{3A2C7D73-89A2-064D-AD8C-B8AAAD8C0516}"/>
          </ac:spMkLst>
        </pc:spChg>
        <pc:spChg chg="mod">
          <ac:chgData name="陈宇恒" userId="97f6f47e-38a2-40f3-8f6d-59a6b00df772" providerId="ADAL" clId="{8227671E-C0C2-C447-B68E-6F40AB833E0C}" dt="2022-03-06T04:17:38.281" v="1375" actId="207"/>
          <ac:spMkLst>
            <pc:docMk/>
            <pc:sldMk cId="553837618" sldId="256"/>
            <ac:spMk id="75" creationId="{8B8C227D-661B-B24A-AB30-3745BD7BC8C9}"/>
          </ac:spMkLst>
        </pc:spChg>
        <pc:spChg chg="mod">
          <ac:chgData name="陈宇恒" userId="97f6f47e-38a2-40f3-8f6d-59a6b00df772" providerId="ADAL" clId="{8227671E-C0C2-C447-B68E-6F40AB833E0C}" dt="2022-03-06T04:18:05.003" v="1377" actId="207"/>
          <ac:spMkLst>
            <pc:docMk/>
            <pc:sldMk cId="553837618" sldId="256"/>
            <ac:spMk id="76" creationId="{6D0513FD-6754-7546-A777-450524579A05}"/>
          </ac:spMkLst>
        </pc:spChg>
        <pc:spChg chg="mod">
          <ac:chgData name="陈宇恒" userId="97f6f47e-38a2-40f3-8f6d-59a6b00df772" providerId="ADAL" clId="{8227671E-C0C2-C447-B68E-6F40AB833E0C}" dt="2022-03-06T04:18:05.003" v="1377" actId="207"/>
          <ac:spMkLst>
            <pc:docMk/>
            <pc:sldMk cId="553837618" sldId="256"/>
            <ac:spMk id="77" creationId="{7B741AC2-35A9-D54F-AE83-CAF81D20E1E6}"/>
          </ac:spMkLst>
        </pc:spChg>
        <pc:spChg chg="mod">
          <ac:chgData name="陈宇恒" userId="97f6f47e-38a2-40f3-8f6d-59a6b00df772" providerId="ADAL" clId="{8227671E-C0C2-C447-B68E-6F40AB833E0C}" dt="2022-03-06T04:18:05.003" v="1377" actId="207"/>
          <ac:spMkLst>
            <pc:docMk/>
            <pc:sldMk cId="553837618" sldId="256"/>
            <ac:spMk id="78" creationId="{727A99E5-8F60-A647-8318-F47AE81F00EC}"/>
          </ac:spMkLst>
        </pc:spChg>
        <pc:spChg chg="mod">
          <ac:chgData name="陈宇恒" userId="97f6f47e-38a2-40f3-8f6d-59a6b00df772" providerId="ADAL" clId="{8227671E-C0C2-C447-B68E-6F40AB833E0C}" dt="2022-03-04T15:45:27.730" v="424" actId="1076"/>
          <ac:spMkLst>
            <pc:docMk/>
            <pc:sldMk cId="553837618" sldId="256"/>
            <ac:spMk id="79" creationId="{ACBAF2FE-86C9-8246-B771-A480E6F16DB0}"/>
          </ac:spMkLst>
        </pc:spChg>
        <pc:spChg chg="mod">
          <ac:chgData name="陈宇恒" userId="97f6f47e-38a2-40f3-8f6d-59a6b00df772" providerId="ADAL" clId="{8227671E-C0C2-C447-B68E-6F40AB833E0C}" dt="2022-03-04T15:45:27.730" v="424" actId="1076"/>
          <ac:spMkLst>
            <pc:docMk/>
            <pc:sldMk cId="553837618" sldId="256"/>
            <ac:spMk id="80" creationId="{F084AD39-2757-BA42-BBDD-F5B43CDF21BC}"/>
          </ac:spMkLst>
        </pc:spChg>
        <pc:spChg chg="mod">
          <ac:chgData name="陈宇恒" userId="97f6f47e-38a2-40f3-8f6d-59a6b00df772" providerId="ADAL" clId="{8227671E-C0C2-C447-B68E-6F40AB833E0C}" dt="2022-03-04T15:45:27.730" v="424" actId="1076"/>
          <ac:spMkLst>
            <pc:docMk/>
            <pc:sldMk cId="553837618" sldId="256"/>
            <ac:spMk id="81" creationId="{4551415F-3D91-6842-B46B-E231A960FD0B}"/>
          </ac:spMkLst>
        </pc:spChg>
        <pc:spChg chg="mod">
          <ac:chgData name="陈宇恒" userId="97f6f47e-38a2-40f3-8f6d-59a6b00df772" providerId="ADAL" clId="{8227671E-C0C2-C447-B68E-6F40AB833E0C}" dt="2022-03-04T15:45:27.730" v="424" actId="1076"/>
          <ac:spMkLst>
            <pc:docMk/>
            <pc:sldMk cId="553837618" sldId="256"/>
            <ac:spMk id="82" creationId="{A3B35ACE-2858-C24E-967B-1171B9389EF7}"/>
          </ac:spMkLst>
        </pc:spChg>
        <pc:spChg chg="mod">
          <ac:chgData name="陈宇恒" userId="97f6f47e-38a2-40f3-8f6d-59a6b00df772" providerId="ADAL" clId="{8227671E-C0C2-C447-B68E-6F40AB833E0C}" dt="2022-03-04T15:45:27.730" v="424" actId="1076"/>
          <ac:spMkLst>
            <pc:docMk/>
            <pc:sldMk cId="553837618" sldId="256"/>
            <ac:spMk id="83" creationId="{FB4B3686-1FAD-284F-B6DF-D0FEFEA2DEAA}"/>
          </ac:spMkLst>
        </pc:spChg>
        <pc:spChg chg="mod">
          <ac:chgData name="陈宇恒" userId="97f6f47e-38a2-40f3-8f6d-59a6b00df772" providerId="ADAL" clId="{8227671E-C0C2-C447-B68E-6F40AB833E0C}" dt="2022-03-04T15:45:27.730" v="424" actId="1076"/>
          <ac:spMkLst>
            <pc:docMk/>
            <pc:sldMk cId="553837618" sldId="256"/>
            <ac:spMk id="84" creationId="{A849D2EB-CE66-3A44-8C05-F27ED7F1B045}"/>
          </ac:spMkLst>
        </pc:spChg>
        <pc:spChg chg="mod">
          <ac:chgData name="陈宇恒" userId="97f6f47e-38a2-40f3-8f6d-59a6b00df772" providerId="ADAL" clId="{8227671E-C0C2-C447-B68E-6F40AB833E0C}" dt="2022-03-11T06:20:56.923" v="1764" actId="1076"/>
          <ac:spMkLst>
            <pc:docMk/>
            <pc:sldMk cId="553837618" sldId="256"/>
            <ac:spMk id="85" creationId="{F7D267A1-5F4A-4AFC-97BC-9088EC96BBAE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86" creationId="{04A0B678-3BCC-471F-A8E9-66CCAC3E3580}"/>
          </ac:spMkLst>
        </pc:spChg>
        <pc:spChg chg="mod">
          <ac:chgData name="陈宇恒" userId="97f6f47e-38a2-40f3-8f6d-59a6b00df772" providerId="ADAL" clId="{8227671E-C0C2-C447-B68E-6F40AB833E0C}" dt="2022-03-11T06:20:56.923" v="1764" actId="1076"/>
          <ac:spMkLst>
            <pc:docMk/>
            <pc:sldMk cId="553837618" sldId="256"/>
            <ac:spMk id="86" creationId="{824B91F2-C8D4-4859-9F74-BFF4A36C8811}"/>
          </ac:spMkLst>
        </pc:spChg>
        <pc:spChg chg="del">
          <ac:chgData name="陈宇恒" userId="97f6f47e-38a2-40f3-8f6d-59a6b00df772" providerId="ADAL" clId="{8227671E-C0C2-C447-B68E-6F40AB833E0C}" dt="2022-03-01T02:48:44.774" v="4" actId="478"/>
          <ac:spMkLst>
            <pc:docMk/>
            <pc:sldMk cId="553837618" sldId="256"/>
            <ac:spMk id="87" creationId="{11159A8B-1964-41D4-985A-788DA7F6089C}"/>
          </ac:spMkLst>
        </pc:spChg>
        <pc:spChg chg="add del mod">
          <ac:chgData name="陈宇恒" userId="97f6f47e-38a2-40f3-8f6d-59a6b00df772" providerId="ADAL" clId="{8227671E-C0C2-C447-B68E-6F40AB833E0C}" dt="2022-03-11T04:15:54.555" v="1667" actId="21"/>
          <ac:spMkLst>
            <pc:docMk/>
            <pc:sldMk cId="553837618" sldId="256"/>
            <ac:spMk id="87" creationId="{5EBD081A-67D7-234B-80D2-F9AF896CC560}"/>
          </ac:spMkLst>
        </pc:spChg>
        <pc:spChg chg="add mod">
          <ac:chgData name="陈宇恒" userId="97f6f47e-38a2-40f3-8f6d-59a6b00df772" providerId="ADAL" clId="{8227671E-C0C2-C447-B68E-6F40AB833E0C}" dt="2022-03-21T10:01:27.982" v="2843" actId="108"/>
          <ac:spMkLst>
            <pc:docMk/>
            <pc:sldMk cId="553837618" sldId="256"/>
            <ac:spMk id="87" creationId="{D3A2514B-BE88-6540-A152-964DE6FD6890}"/>
          </ac:spMkLst>
        </pc:spChg>
        <pc:spChg chg="add mod">
          <ac:chgData name="陈宇恒" userId="97f6f47e-38a2-40f3-8f6d-59a6b00df772" providerId="ADAL" clId="{8227671E-C0C2-C447-B68E-6F40AB833E0C}" dt="2022-03-04T15:46:42.249" v="513" actId="1076"/>
          <ac:spMkLst>
            <pc:docMk/>
            <pc:sldMk cId="553837618" sldId="256"/>
            <ac:spMk id="88" creationId="{716D2777-F6ED-EC43-9624-B48410C21653}"/>
          </ac:spMkLst>
        </pc:spChg>
        <pc:spChg chg="mod">
          <ac:chgData name="陈宇恒" userId="97f6f47e-38a2-40f3-8f6d-59a6b00df772" providerId="ADAL" clId="{8227671E-C0C2-C447-B68E-6F40AB833E0C}" dt="2022-03-11T06:20:56.923" v="1764" actId="1076"/>
          <ac:spMkLst>
            <pc:docMk/>
            <pc:sldMk cId="553837618" sldId="256"/>
            <ac:spMk id="89" creationId="{8575A731-6037-42B2-BF75-354F9C776A28}"/>
          </ac:spMkLst>
        </pc:spChg>
        <pc:spChg chg="add del mod">
          <ac:chgData name="陈宇恒" userId="97f6f47e-38a2-40f3-8f6d-59a6b00df772" providerId="ADAL" clId="{8227671E-C0C2-C447-B68E-6F40AB833E0C}" dt="2022-03-11T04:15:54.555" v="1667" actId="21"/>
          <ac:spMkLst>
            <pc:docMk/>
            <pc:sldMk cId="553837618" sldId="256"/>
            <ac:spMk id="90" creationId="{2A0C1CC4-DFC6-194B-965E-114C0ADCDCB3}"/>
          </ac:spMkLst>
        </pc:spChg>
        <pc:spChg chg="mod">
          <ac:chgData name="陈宇恒" userId="97f6f47e-38a2-40f3-8f6d-59a6b00df772" providerId="ADAL" clId="{8227671E-C0C2-C447-B68E-6F40AB833E0C}" dt="2022-03-01T09:56:10.254" v="170" actId="1076"/>
          <ac:spMkLst>
            <pc:docMk/>
            <pc:sldMk cId="553837618" sldId="256"/>
            <ac:spMk id="90" creationId="{9DB0B3E5-C502-472A-AF49-0866CD12B140}"/>
          </ac:spMkLst>
        </pc:spChg>
        <pc:spChg chg="add del mod">
          <ac:chgData name="陈宇恒" userId="97f6f47e-38a2-40f3-8f6d-59a6b00df772" providerId="ADAL" clId="{8227671E-C0C2-C447-B68E-6F40AB833E0C}" dt="2022-03-11T04:15:54.555" v="1667" actId="21"/>
          <ac:spMkLst>
            <pc:docMk/>
            <pc:sldMk cId="553837618" sldId="256"/>
            <ac:spMk id="91" creationId="{AFF925A1-27E0-0545-9D6A-D92393BBE762}"/>
          </ac:spMkLst>
        </pc:spChg>
        <pc:spChg chg="add del mod">
          <ac:chgData name="陈宇恒" userId="97f6f47e-38a2-40f3-8f6d-59a6b00df772" providerId="ADAL" clId="{8227671E-C0C2-C447-B68E-6F40AB833E0C}" dt="2022-03-11T04:15:54.555" v="1667" actId="21"/>
          <ac:spMkLst>
            <pc:docMk/>
            <pc:sldMk cId="553837618" sldId="256"/>
            <ac:spMk id="92" creationId="{C4F9D2FA-F607-6348-87C2-6B116DF4E385}"/>
          </ac:spMkLst>
        </pc:spChg>
        <pc:spChg chg="add mod">
          <ac:chgData name="陈宇恒" userId="97f6f47e-38a2-40f3-8f6d-59a6b00df772" providerId="ADAL" clId="{8227671E-C0C2-C447-B68E-6F40AB833E0C}" dt="2022-03-11T04:16:10.690" v="1669" actId="1076"/>
          <ac:spMkLst>
            <pc:docMk/>
            <pc:sldMk cId="553837618" sldId="256"/>
            <ac:spMk id="93" creationId="{C3B5CF05-E10C-5647-8411-EC4504970648}"/>
          </ac:spMkLst>
        </pc:spChg>
        <pc:spChg chg="add mod">
          <ac:chgData name="陈宇恒" userId="97f6f47e-38a2-40f3-8f6d-59a6b00df772" providerId="ADAL" clId="{8227671E-C0C2-C447-B68E-6F40AB833E0C}" dt="2022-03-11T04:16:10.690" v="1669" actId="1076"/>
          <ac:spMkLst>
            <pc:docMk/>
            <pc:sldMk cId="553837618" sldId="256"/>
            <ac:spMk id="94" creationId="{C735B755-92AD-494E-95FF-A74738B627F9}"/>
          </ac:spMkLst>
        </pc:spChg>
        <pc:spChg chg="add mod">
          <ac:chgData name="陈宇恒" userId="97f6f47e-38a2-40f3-8f6d-59a6b00df772" providerId="ADAL" clId="{8227671E-C0C2-C447-B68E-6F40AB833E0C}" dt="2022-03-11T04:16:10.690" v="1669" actId="1076"/>
          <ac:spMkLst>
            <pc:docMk/>
            <pc:sldMk cId="553837618" sldId="256"/>
            <ac:spMk id="95" creationId="{2094437A-9866-4F49-8C18-6DDDF82043E6}"/>
          </ac:spMkLst>
        </pc:spChg>
        <pc:spChg chg="add mod">
          <ac:chgData name="陈宇恒" userId="97f6f47e-38a2-40f3-8f6d-59a6b00df772" providerId="ADAL" clId="{8227671E-C0C2-C447-B68E-6F40AB833E0C}" dt="2022-03-11T04:16:10.690" v="1669" actId="1076"/>
          <ac:spMkLst>
            <pc:docMk/>
            <pc:sldMk cId="553837618" sldId="256"/>
            <ac:spMk id="96" creationId="{7D120764-F11A-C947-874F-9F4E33E87BB4}"/>
          </ac:spMkLst>
        </pc:spChg>
      </pc:sldChg>
      <pc:sldChg chg="add del setBg">
        <pc:chgData name="陈宇恒" userId="97f6f47e-38a2-40f3-8f6d-59a6b00df772" providerId="ADAL" clId="{8227671E-C0C2-C447-B68E-6F40AB833E0C}" dt="2022-03-04T09:44:56.201" v="333"/>
        <pc:sldMkLst>
          <pc:docMk/>
          <pc:sldMk cId="209206162" sldId="257"/>
        </pc:sldMkLst>
      </pc:sldChg>
      <pc:sldChg chg="addSp delSp modSp add mod modNotesTx">
        <pc:chgData name="陈宇恒" userId="97f6f47e-38a2-40f3-8f6d-59a6b00df772" providerId="ADAL" clId="{8227671E-C0C2-C447-B68E-6F40AB833E0C}" dt="2022-03-22T14:59:27.410" v="3425" actId="20577"/>
        <pc:sldMkLst>
          <pc:docMk/>
          <pc:sldMk cId="718354453" sldId="257"/>
        </pc:sldMkLst>
        <pc:spChg chg="mod">
          <ac:chgData name="陈宇恒" userId="97f6f47e-38a2-40f3-8f6d-59a6b00df772" providerId="ADAL" clId="{8227671E-C0C2-C447-B68E-6F40AB833E0C}" dt="2022-03-08T13:20:53.713" v="1514" actId="20577"/>
          <ac:spMkLst>
            <pc:docMk/>
            <pc:sldMk cId="718354453" sldId="257"/>
            <ac:spMk id="6" creationId="{26C732FB-0771-4045-AFCE-20D70F25C126}"/>
          </ac:spMkLst>
        </pc:spChg>
        <pc:spChg chg="mod">
          <ac:chgData name="陈宇恒" userId="97f6f47e-38a2-40f3-8f6d-59a6b00df772" providerId="ADAL" clId="{8227671E-C0C2-C447-B68E-6F40AB833E0C}" dt="2022-03-11T08:05:39.208" v="1839" actId="20577"/>
          <ac:spMkLst>
            <pc:docMk/>
            <pc:sldMk cId="718354453" sldId="257"/>
            <ac:spMk id="7" creationId="{D9C5C68E-9A8D-9041-B16D-122A8F75A97F}"/>
          </ac:spMkLst>
        </pc:spChg>
        <pc:spChg chg="mod">
          <ac:chgData name="陈宇恒" userId="97f6f47e-38a2-40f3-8f6d-59a6b00df772" providerId="ADAL" clId="{8227671E-C0C2-C447-B68E-6F40AB833E0C}" dt="2022-03-04T16:02:02.500" v="1184" actId="1076"/>
          <ac:spMkLst>
            <pc:docMk/>
            <pc:sldMk cId="718354453" sldId="257"/>
            <ac:spMk id="8" creationId="{AF43A494-5F14-3743-B973-8BC28B2F3C2E}"/>
          </ac:spMkLst>
        </pc:spChg>
        <pc:spChg chg="mod">
          <ac:chgData name="陈宇恒" userId="97f6f47e-38a2-40f3-8f6d-59a6b00df772" providerId="ADAL" clId="{8227671E-C0C2-C447-B68E-6F40AB833E0C}" dt="2022-03-10T16:16:29.344" v="1663" actId="20577"/>
          <ac:spMkLst>
            <pc:docMk/>
            <pc:sldMk cId="718354453" sldId="257"/>
            <ac:spMk id="9" creationId="{F6A93937-0F48-1843-813F-2BAAECEC988E}"/>
          </ac:spMkLst>
        </pc:spChg>
        <pc:spChg chg="mod">
          <ac:chgData name="陈宇恒" userId="97f6f47e-38a2-40f3-8f6d-59a6b00df772" providerId="ADAL" clId="{8227671E-C0C2-C447-B68E-6F40AB833E0C}" dt="2022-03-11T06:24:36.300" v="1783" actId="20577"/>
          <ac:spMkLst>
            <pc:docMk/>
            <pc:sldMk cId="718354453" sldId="257"/>
            <ac:spMk id="11" creationId="{821132A1-163F-0845-8E1D-47BA869C2059}"/>
          </ac:spMkLst>
        </pc:spChg>
        <pc:spChg chg="mod">
          <ac:chgData name="陈宇恒" userId="97f6f47e-38a2-40f3-8f6d-59a6b00df772" providerId="ADAL" clId="{8227671E-C0C2-C447-B68E-6F40AB833E0C}" dt="2022-03-04T15:55:12.300" v="890" actId="20577"/>
          <ac:spMkLst>
            <pc:docMk/>
            <pc:sldMk cId="718354453" sldId="257"/>
            <ac:spMk id="12" creationId="{F13C40F3-E5B7-B344-A7EB-41AE73A99374}"/>
          </ac:spMkLst>
        </pc:spChg>
        <pc:spChg chg="mod">
          <ac:chgData name="陈宇恒" userId="97f6f47e-38a2-40f3-8f6d-59a6b00df772" providerId="ADAL" clId="{8227671E-C0C2-C447-B68E-6F40AB833E0C}" dt="2022-03-04T09:45:16.156" v="368" actId="20577"/>
          <ac:spMkLst>
            <pc:docMk/>
            <pc:sldMk cId="718354453" sldId="257"/>
            <ac:spMk id="13" creationId="{C2AB9474-E097-D440-BE63-CFFA25C35C07}"/>
          </ac:spMkLst>
        </pc:spChg>
        <pc:spChg chg="mod">
          <ac:chgData name="陈宇恒" userId="97f6f47e-38a2-40f3-8f6d-59a6b00df772" providerId="ADAL" clId="{8227671E-C0C2-C447-B68E-6F40AB833E0C}" dt="2022-03-11T06:25:35.357" v="1807" actId="20577"/>
          <ac:spMkLst>
            <pc:docMk/>
            <pc:sldMk cId="718354453" sldId="257"/>
            <ac:spMk id="14" creationId="{8AE66592-F797-F84F-8384-86740A62ED2B}"/>
          </ac:spMkLst>
        </pc:spChg>
        <pc:spChg chg="mod">
          <ac:chgData name="陈宇恒" userId="97f6f47e-38a2-40f3-8f6d-59a6b00df772" providerId="ADAL" clId="{8227671E-C0C2-C447-B68E-6F40AB833E0C}" dt="2022-03-06T04:18:49.692" v="1382" actId="207"/>
          <ac:spMkLst>
            <pc:docMk/>
            <pc:sldMk cId="718354453" sldId="257"/>
            <ac:spMk id="15" creationId="{81236CE6-F7BF-4444-8065-8406ADE5991E}"/>
          </ac:spMkLst>
        </pc:spChg>
        <pc:spChg chg="mod">
          <ac:chgData name="陈宇恒" userId="97f6f47e-38a2-40f3-8f6d-59a6b00df772" providerId="ADAL" clId="{8227671E-C0C2-C447-B68E-6F40AB833E0C}" dt="2022-03-11T06:24:52.959" v="1791" actId="20577"/>
          <ac:spMkLst>
            <pc:docMk/>
            <pc:sldMk cId="718354453" sldId="257"/>
            <ac:spMk id="16" creationId="{6F24932F-F6AE-794F-BB82-0E7BB6B4FD47}"/>
          </ac:spMkLst>
        </pc:spChg>
        <pc:spChg chg="mod">
          <ac:chgData name="陈宇恒" userId="97f6f47e-38a2-40f3-8f6d-59a6b00df772" providerId="ADAL" clId="{8227671E-C0C2-C447-B68E-6F40AB833E0C}" dt="2022-03-06T04:20:04.928" v="1390" actId="207"/>
          <ac:spMkLst>
            <pc:docMk/>
            <pc:sldMk cId="718354453" sldId="257"/>
            <ac:spMk id="17" creationId="{887B52E1-F85C-E243-80F5-3CEEF7B86A6C}"/>
          </ac:spMkLst>
        </pc:spChg>
        <pc:spChg chg="mod">
          <ac:chgData name="陈宇恒" userId="97f6f47e-38a2-40f3-8f6d-59a6b00df772" providerId="ADAL" clId="{8227671E-C0C2-C447-B68E-6F40AB833E0C}" dt="2022-03-11T05:25:24.319" v="1761" actId="20577"/>
          <ac:spMkLst>
            <pc:docMk/>
            <pc:sldMk cId="718354453" sldId="257"/>
            <ac:spMk id="18" creationId="{9C837870-C611-D840-A976-0E1CB77CA00A}"/>
          </ac:spMkLst>
        </pc:spChg>
        <pc:spChg chg="mod">
          <ac:chgData name="陈宇恒" userId="97f6f47e-38a2-40f3-8f6d-59a6b00df772" providerId="ADAL" clId="{8227671E-C0C2-C447-B68E-6F40AB833E0C}" dt="2022-03-11T06:26:00.659" v="1829" actId="20577"/>
          <ac:spMkLst>
            <pc:docMk/>
            <pc:sldMk cId="718354453" sldId="257"/>
            <ac:spMk id="19" creationId="{4C3D7386-93A2-1B41-847B-4292B0E97870}"/>
          </ac:spMkLst>
        </pc:spChg>
        <pc:spChg chg="mod">
          <ac:chgData name="陈宇恒" userId="97f6f47e-38a2-40f3-8f6d-59a6b00df772" providerId="ADAL" clId="{8227671E-C0C2-C447-B68E-6F40AB833E0C}" dt="2022-03-11T06:26:09.237" v="1837" actId="20577"/>
          <ac:spMkLst>
            <pc:docMk/>
            <pc:sldMk cId="718354453" sldId="257"/>
            <ac:spMk id="20" creationId="{7459D4BA-3801-8242-A551-3F013B89D2B0}"/>
          </ac:spMkLst>
        </pc:spChg>
        <pc:spChg chg="mod">
          <ac:chgData name="陈宇恒" userId="97f6f47e-38a2-40f3-8f6d-59a6b00df772" providerId="ADAL" clId="{8227671E-C0C2-C447-B68E-6F40AB833E0C}" dt="2022-03-04T16:02:02.500" v="1184" actId="1076"/>
          <ac:spMkLst>
            <pc:docMk/>
            <pc:sldMk cId="718354453" sldId="257"/>
            <ac:spMk id="21" creationId="{538BD0EE-01F3-6448-B03D-9B76AC623706}"/>
          </ac:spMkLst>
        </pc:spChg>
        <pc:spChg chg="mod">
          <ac:chgData name="陈宇恒" userId="97f6f47e-38a2-40f3-8f6d-59a6b00df772" providerId="ADAL" clId="{8227671E-C0C2-C447-B68E-6F40AB833E0C}" dt="2022-03-04T16:02:02.500" v="1184" actId="1076"/>
          <ac:spMkLst>
            <pc:docMk/>
            <pc:sldMk cId="718354453" sldId="257"/>
            <ac:spMk id="22" creationId="{E9768635-4530-0945-B33B-EAADCD53F928}"/>
          </ac:spMkLst>
        </pc:spChg>
        <pc:spChg chg="mod">
          <ac:chgData name="陈宇恒" userId="97f6f47e-38a2-40f3-8f6d-59a6b00df772" providerId="ADAL" clId="{8227671E-C0C2-C447-B68E-6F40AB833E0C}" dt="2022-03-04T16:02:02.500" v="1184" actId="1076"/>
          <ac:spMkLst>
            <pc:docMk/>
            <pc:sldMk cId="718354453" sldId="257"/>
            <ac:spMk id="23" creationId="{1D5A6D46-8F1E-C049-9131-4394A3DFBD93}"/>
          </ac:spMkLst>
        </pc:spChg>
        <pc:spChg chg="mod">
          <ac:chgData name="陈宇恒" userId="97f6f47e-38a2-40f3-8f6d-59a6b00df772" providerId="ADAL" clId="{8227671E-C0C2-C447-B68E-6F40AB833E0C}" dt="2022-03-04T16:02:18.564" v="1199" actId="20577"/>
          <ac:spMkLst>
            <pc:docMk/>
            <pc:sldMk cId="718354453" sldId="257"/>
            <ac:spMk id="24" creationId="{71FE3FC9-D65B-8D4B-8210-17971CFB35E4}"/>
          </ac:spMkLst>
        </pc:spChg>
        <pc:spChg chg="mod">
          <ac:chgData name="陈宇恒" userId="97f6f47e-38a2-40f3-8f6d-59a6b00df772" providerId="ADAL" clId="{8227671E-C0C2-C447-B68E-6F40AB833E0C}" dt="2022-03-04T16:02:02.500" v="1184" actId="1076"/>
          <ac:spMkLst>
            <pc:docMk/>
            <pc:sldMk cId="718354453" sldId="257"/>
            <ac:spMk id="25" creationId="{CCD25037-6B78-0A44-B4ED-CC915A9A4C87}"/>
          </ac:spMkLst>
        </pc:spChg>
        <pc:spChg chg="mod">
          <ac:chgData name="陈宇恒" userId="97f6f47e-38a2-40f3-8f6d-59a6b00df772" providerId="ADAL" clId="{8227671E-C0C2-C447-B68E-6F40AB833E0C}" dt="2022-03-04T16:02:02.500" v="1184" actId="1076"/>
          <ac:spMkLst>
            <pc:docMk/>
            <pc:sldMk cId="718354453" sldId="257"/>
            <ac:spMk id="26" creationId="{2A988893-6759-1F48-AFAB-E2BBE85C6D9F}"/>
          </ac:spMkLst>
        </pc:spChg>
        <pc:spChg chg="mod">
          <ac:chgData name="陈宇恒" userId="97f6f47e-38a2-40f3-8f6d-59a6b00df772" providerId="ADAL" clId="{8227671E-C0C2-C447-B68E-6F40AB833E0C}" dt="2022-03-04T16:02:02.500" v="1184" actId="1076"/>
          <ac:spMkLst>
            <pc:docMk/>
            <pc:sldMk cId="718354453" sldId="257"/>
            <ac:spMk id="27" creationId="{7FD2B997-3F93-BE4F-8D71-A57F2D89F283}"/>
          </ac:spMkLst>
        </pc:spChg>
        <pc:spChg chg="mod">
          <ac:chgData name="陈宇恒" userId="97f6f47e-38a2-40f3-8f6d-59a6b00df772" providerId="ADAL" clId="{8227671E-C0C2-C447-B68E-6F40AB833E0C}" dt="2022-03-22T14:59:27.410" v="3425" actId="20577"/>
          <ac:spMkLst>
            <pc:docMk/>
            <pc:sldMk cId="718354453" sldId="257"/>
            <ac:spMk id="33" creationId="{2F25AB96-B8BE-0344-A458-F0C6922011E4}"/>
          </ac:spMkLst>
        </pc:spChg>
        <pc:spChg chg="mod">
          <ac:chgData name="陈宇恒" userId="97f6f47e-38a2-40f3-8f6d-59a6b00df772" providerId="ADAL" clId="{8227671E-C0C2-C447-B68E-6F40AB833E0C}" dt="2022-03-04T16:02:24.170" v="1210" actId="20577"/>
          <ac:spMkLst>
            <pc:docMk/>
            <pc:sldMk cId="718354453" sldId="257"/>
            <ac:spMk id="34" creationId="{924003EF-AAC6-CE42-B6FE-D82F5E6B4F85}"/>
          </ac:spMkLst>
        </pc:spChg>
        <pc:spChg chg="mod">
          <ac:chgData name="陈宇恒" userId="97f6f47e-38a2-40f3-8f6d-59a6b00df772" providerId="ADAL" clId="{8227671E-C0C2-C447-B68E-6F40AB833E0C}" dt="2022-03-22T14:59:18.453" v="3423" actId="20577"/>
          <ac:spMkLst>
            <pc:docMk/>
            <pc:sldMk cId="718354453" sldId="257"/>
            <ac:spMk id="35" creationId="{C368988B-E070-D54C-A31D-58860AF279D7}"/>
          </ac:spMkLst>
        </pc:spChg>
        <pc:spChg chg="mod">
          <ac:chgData name="陈宇恒" userId="97f6f47e-38a2-40f3-8f6d-59a6b00df772" providerId="ADAL" clId="{8227671E-C0C2-C447-B68E-6F40AB833E0C}" dt="2022-03-04T16:03:47.538" v="1289" actId="20577"/>
          <ac:spMkLst>
            <pc:docMk/>
            <pc:sldMk cId="718354453" sldId="257"/>
            <ac:spMk id="36" creationId="{A6C7C940-10CC-6D4F-8853-F0A882A6A411}"/>
          </ac:spMkLst>
        </pc:spChg>
        <pc:spChg chg="mod">
          <ac:chgData name="陈宇恒" userId="97f6f47e-38a2-40f3-8f6d-59a6b00df772" providerId="ADAL" clId="{8227671E-C0C2-C447-B68E-6F40AB833E0C}" dt="2022-03-04T16:04:27.417" v="1371" actId="20577"/>
          <ac:spMkLst>
            <pc:docMk/>
            <pc:sldMk cId="718354453" sldId="257"/>
            <ac:spMk id="39" creationId="{B0EB2311-F73D-DD45-B540-502BE5806607}"/>
          </ac:spMkLst>
        </pc:spChg>
        <pc:spChg chg="mod">
          <ac:chgData name="陈宇恒" userId="97f6f47e-38a2-40f3-8f6d-59a6b00df772" providerId="ADAL" clId="{8227671E-C0C2-C447-B68E-6F40AB833E0C}" dt="2022-03-04T16:04:11.572" v="1324" actId="20577"/>
          <ac:spMkLst>
            <pc:docMk/>
            <pc:sldMk cId="718354453" sldId="257"/>
            <ac:spMk id="41" creationId="{86D649F4-1BBD-7E4B-A20E-81C9AFB8BF32}"/>
          </ac:spMkLst>
        </pc:spChg>
        <pc:spChg chg="mod">
          <ac:chgData name="陈宇恒" userId="97f6f47e-38a2-40f3-8f6d-59a6b00df772" providerId="ADAL" clId="{8227671E-C0C2-C447-B68E-6F40AB833E0C}" dt="2022-03-04T16:04:18.640" v="1341" actId="20577"/>
          <ac:spMkLst>
            <pc:docMk/>
            <pc:sldMk cId="718354453" sldId="257"/>
            <ac:spMk id="42" creationId="{CFB0280F-F57C-8645-BF46-8B3E40EC04DA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46" creationId="{4FAE8BF9-D0D5-194C-927E-C38AFA08393A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47" creationId="{BF90409B-65A1-C84A-8AB3-FA26B0C6D536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48" creationId="{F58A390D-C2C8-AB41-B7B8-A10CEE85291D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49" creationId="{5C2E2962-5A63-BC45-9499-2611F283236B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50" creationId="{7D672E11-0BA8-2847-B5A9-0073079F8B94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51" creationId="{62DF86AF-18B6-084E-AA12-4DF52FAB9CDD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52" creationId="{94D45224-B1CD-1349-9D6E-7917B4A0C919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53" creationId="{5B93B465-2669-E34C-BB05-128E371A0FFB}"/>
          </ac:spMkLst>
        </pc:spChg>
        <pc:spChg chg="mod">
          <ac:chgData name="陈宇恒" userId="97f6f47e-38a2-40f3-8f6d-59a6b00df772" providerId="ADAL" clId="{8227671E-C0C2-C447-B68E-6F40AB833E0C}" dt="2022-03-06T04:20:45.387" v="1447" actId="20577"/>
          <ac:spMkLst>
            <pc:docMk/>
            <pc:sldMk cId="718354453" sldId="257"/>
            <ac:spMk id="54" creationId="{708B612B-2785-B546-AC93-3285382CF0FD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56" creationId="{5AB17F24-F4E6-BB42-A17F-5E6FDB827184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57" creationId="{EA95647D-B4FB-D64C-A786-36EDE5409247}"/>
          </ac:spMkLst>
        </pc:spChg>
        <pc:spChg chg="mod">
          <ac:chgData name="陈宇恒" userId="97f6f47e-38a2-40f3-8f6d-59a6b00df772" providerId="ADAL" clId="{8227671E-C0C2-C447-B68E-6F40AB833E0C}" dt="2022-03-06T04:20:15.644" v="1391" actId="207"/>
          <ac:spMkLst>
            <pc:docMk/>
            <pc:sldMk cId="718354453" sldId="257"/>
            <ac:spMk id="58" creationId="{A0E40A43-77CE-FC49-94B8-BC820BB5AE64}"/>
          </ac:spMkLst>
        </pc:spChg>
        <pc:spChg chg="mod">
          <ac:chgData name="陈宇恒" userId="97f6f47e-38a2-40f3-8f6d-59a6b00df772" providerId="ADAL" clId="{8227671E-C0C2-C447-B68E-6F40AB833E0C}" dt="2022-03-06T04:21:49.455" v="1473" actId="20577"/>
          <ac:spMkLst>
            <pc:docMk/>
            <pc:sldMk cId="718354453" sldId="257"/>
            <ac:spMk id="59" creationId="{E36DCA9E-63C7-A642-A2A8-A41BAD8AE342}"/>
          </ac:spMkLst>
        </pc:spChg>
        <pc:spChg chg="mod">
          <ac:chgData name="陈宇恒" userId="97f6f47e-38a2-40f3-8f6d-59a6b00df772" providerId="ADAL" clId="{8227671E-C0C2-C447-B68E-6F40AB833E0C}" dt="2022-03-06T04:18:41.877" v="1380" actId="207"/>
          <ac:spMkLst>
            <pc:docMk/>
            <pc:sldMk cId="718354453" sldId="257"/>
            <ac:spMk id="60" creationId="{828200E6-888C-5B40-89F0-E314A236449F}"/>
          </ac:spMkLst>
        </pc:spChg>
        <pc:spChg chg="mod">
          <ac:chgData name="陈宇恒" userId="97f6f47e-38a2-40f3-8f6d-59a6b00df772" providerId="ADAL" clId="{8227671E-C0C2-C447-B68E-6F40AB833E0C}" dt="2022-03-06T04:18:49.692" v="1382" actId="207"/>
          <ac:spMkLst>
            <pc:docMk/>
            <pc:sldMk cId="718354453" sldId="257"/>
            <ac:spMk id="61" creationId="{C1CA9C9D-27C9-C74B-B34B-438190CF444C}"/>
          </ac:spMkLst>
        </pc:spChg>
        <pc:spChg chg="mod">
          <ac:chgData name="陈宇恒" userId="97f6f47e-38a2-40f3-8f6d-59a6b00df772" providerId="ADAL" clId="{8227671E-C0C2-C447-B68E-6F40AB833E0C}" dt="2022-03-06T04:18:41.877" v="1380" actId="207"/>
          <ac:spMkLst>
            <pc:docMk/>
            <pc:sldMk cId="718354453" sldId="257"/>
            <ac:spMk id="62" creationId="{455FDAAE-873A-E94B-AD1D-78A29545BC9F}"/>
          </ac:spMkLst>
        </pc:spChg>
        <pc:spChg chg="mod">
          <ac:chgData name="陈宇恒" userId="97f6f47e-38a2-40f3-8f6d-59a6b00df772" providerId="ADAL" clId="{8227671E-C0C2-C447-B68E-6F40AB833E0C}" dt="2022-03-06T04:18:41.877" v="1380" actId="207"/>
          <ac:spMkLst>
            <pc:docMk/>
            <pc:sldMk cId="718354453" sldId="257"/>
            <ac:spMk id="63" creationId="{28C64526-A412-9049-ADF1-FF508E965098}"/>
          </ac:spMkLst>
        </pc:spChg>
        <pc:spChg chg="mod">
          <ac:chgData name="陈宇恒" userId="97f6f47e-38a2-40f3-8f6d-59a6b00df772" providerId="ADAL" clId="{8227671E-C0C2-C447-B68E-6F40AB833E0C}" dt="2022-03-06T04:22:23.860" v="1491" actId="404"/>
          <ac:spMkLst>
            <pc:docMk/>
            <pc:sldMk cId="718354453" sldId="257"/>
            <ac:spMk id="64" creationId="{BAC7A25C-433B-B64A-B9A0-71B8AEA169A2}"/>
          </ac:spMkLst>
        </pc:spChg>
        <pc:spChg chg="mod">
          <ac:chgData name="陈宇恒" userId="97f6f47e-38a2-40f3-8f6d-59a6b00df772" providerId="ADAL" clId="{8227671E-C0C2-C447-B68E-6F40AB833E0C}" dt="2022-03-06T04:18:41.877" v="1380" actId="207"/>
          <ac:spMkLst>
            <pc:docMk/>
            <pc:sldMk cId="718354453" sldId="257"/>
            <ac:spMk id="65" creationId="{865C126C-97AF-1C4F-A9FA-748BD4F43BAA}"/>
          </ac:spMkLst>
        </pc:spChg>
        <pc:spChg chg="mod">
          <ac:chgData name="陈宇恒" userId="97f6f47e-38a2-40f3-8f6d-59a6b00df772" providerId="ADAL" clId="{8227671E-C0C2-C447-B68E-6F40AB833E0C}" dt="2022-03-04T15:55:29.357" v="910" actId="20577"/>
          <ac:spMkLst>
            <pc:docMk/>
            <pc:sldMk cId="718354453" sldId="257"/>
            <ac:spMk id="67" creationId="{BCE8AD62-A3DA-0444-A1A8-95F81C5FFA45}"/>
          </ac:spMkLst>
        </pc:spChg>
        <pc:spChg chg="mod">
          <ac:chgData name="陈宇恒" userId="97f6f47e-38a2-40f3-8f6d-59a6b00df772" providerId="ADAL" clId="{8227671E-C0C2-C447-B68E-6F40AB833E0C}" dt="2022-03-04T15:55:32.367" v="916" actId="20577"/>
          <ac:spMkLst>
            <pc:docMk/>
            <pc:sldMk cId="718354453" sldId="257"/>
            <ac:spMk id="68" creationId="{19AB3049-F9BA-2A42-A0C9-94D96D36B5BF}"/>
          </ac:spMkLst>
        </pc:spChg>
        <pc:spChg chg="mod">
          <ac:chgData name="陈宇恒" userId="97f6f47e-38a2-40f3-8f6d-59a6b00df772" providerId="ADAL" clId="{8227671E-C0C2-C447-B68E-6F40AB833E0C}" dt="2022-03-04T15:57:12.382" v="925" actId="20577"/>
          <ac:spMkLst>
            <pc:docMk/>
            <pc:sldMk cId="718354453" sldId="257"/>
            <ac:spMk id="69" creationId="{F832C8B7-963B-5C42-B415-C44950D0CD37}"/>
          </ac:spMkLst>
        </pc:spChg>
        <pc:spChg chg="mod">
          <ac:chgData name="陈宇恒" userId="97f6f47e-38a2-40f3-8f6d-59a6b00df772" providerId="ADAL" clId="{8227671E-C0C2-C447-B68E-6F40AB833E0C}" dt="2022-03-04T15:57:16.815" v="930" actId="20577"/>
          <ac:spMkLst>
            <pc:docMk/>
            <pc:sldMk cId="718354453" sldId="257"/>
            <ac:spMk id="70" creationId="{C2BD1956-3222-214F-8CB6-6AF401910990}"/>
          </ac:spMkLst>
        </pc:spChg>
        <pc:spChg chg="mod">
          <ac:chgData name="陈宇恒" userId="97f6f47e-38a2-40f3-8f6d-59a6b00df772" providerId="ADAL" clId="{8227671E-C0C2-C447-B68E-6F40AB833E0C}" dt="2022-03-04T15:47:00.878" v="527" actId="404"/>
          <ac:spMkLst>
            <pc:docMk/>
            <pc:sldMk cId="718354453" sldId="257"/>
            <ac:spMk id="72" creationId="{E257600C-A942-9F44-87BA-24D639FF214A}"/>
          </ac:spMkLst>
        </pc:spChg>
        <pc:spChg chg="mod">
          <ac:chgData name="陈宇恒" userId="97f6f47e-38a2-40f3-8f6d-59a6b00df772" providerId="ADAL" clId="{8227671E-C0C2-C447-B68E-6F40AB833E0C}" dt="2022-03-06T04:18:41.877" v="1380" actId="207"/>
          <ac:spMkLst>
            <pc:docMk/>
            <pc:sldMk cId="718354453" sldId="257"/>
            <ac:spMk id="73" creationId="{B96E6CBD-CAFC-444D-8DDC-176550AF40CA}"/>
          </ac:spMkLst>
        </pc:spChg>
        <pc:spChg chg="mod">
          <ac:chgData name="陈宇恒" userId="97f6f47e-38a2-40f3-8f6d-59a6b00df772" providerId="ADAL" clId="{8227671E-C0C2-C447-B68E-6F40AB833E0C}" dt="2022-03-06T04:18:41.877" v="1380" actId="207"/>
          <ac:spMkLst>
            <pc:docMk/>
            <pc:sldMk cId="718354453" sldId="257"/>
            <ac:spMk id="74" creationId="{3A2C7D73-89A2-064D-AD8C-B8AAAD8C0516}"/>
          </ac:spMkLst>
        </pc:spChg>
        <pc:spChg chg="mod">
          <ac:chgData name="陈宇恒" userId="97f6f47e-38a2-40f3-8f6d-59a6b00df772" providerId="ADAL" clId="{8227671E-C0C2-C447-B68E-6F40AB833E0C}" dt="2022-03-06T04:18:41.877" v="1380" actId="207"/>
          <ac:spMkLst>
            <pc:docMk/>
            <pc:sldMk cId="718354453" sldId="257"/>
            <ac:spMk id="75" creationId="{8B8C227D-661B-B24A-AB30-3745BD7BC8C9}"/>
          </ac:spMkLst>
        </pc:spChg>
        <pc:spChg chg="mod">
          <ac:chgData name="陈宇恒" userId="97f6f47e-38a2-40f3-8f6d-59a6b00df772" providerId="ADAL" clId="{8227671E-C0C2-C447-B68E-6F40AB833E0C}" dt="2022-03-06T04:18:41.877" v="1380" actId="207"/>
          <ac:spMkLst>
            <pc:docMk/>
            <pc:sldMk cId="718354453" sldId="257"/>
            <ac:spMk id="76" creationId="{6D0513FD-6754-7546-A777-450524579A05}"/>
          </ac:spMkLst>
        </pc:spChg>
        <pc:spChg chg="mod">
          <ac:chgData name="陈宇恒" userId="97f6f47e-38a2-40f3-8f6d-59a6b00df772" providerId="ADAL" clId="{8227671E-C0C2-C447-B68E-6F40AB833E0C}" dt="2022-03-06T04:18:41.877" v="1380" actId="207"/>
          <ac:spMkLst>
            <pc:docMk/>
            <pc:sldMk cId="718354453" sldId="257"/>
            <ac:spMk id="77" creationId="{7B741AC2-35A9-D54F-AE83-CAF81D20E1E6}"/>
          </ac:spMkLst>
        </pc:spChg>
        <pc:spChg chg="mod">
          <ac:chgData name="陈宇恒" userId="97f6f47e-38a2-40f3-8f6d-59a6b00df772" providerId="ADAL" clId="{8227671E-C0C2-C447-B68E-6F40AB833E0C}" dt="2022-03-06T04:22:10.609" v="1481" actId="20577"/>
          <ac:spMkLst>
            <pc:docMk/>
            <pc:sldMk cId="718354453" sldId="257"/>
            <ac:spMk id="78" creationId="{727A99E5-8F60-A647-8318-F47AE81F00EC}"/>
          </ac:spMkLst>
        </pc:spChg>
        <pc:spChg chg="del">
          <ac:chgData name="陈宇恒" userId="97f6f47e-38a2-40f3-8f6d-59a6b00df772" providerId="ADAL" clId="{8227671E-C0C2-C447-B68E-6F40AB833E0C}" dt="2022-03-04T15:45:37.243" v="425" actId="478"/>
          <ac:spMkLst>
            <pc:docMk/>
            <pc:sldMk cId="718354453" sldId="257"/>
            <ac:spMk id="79" creationId="{ACBAF2FE-86C9-8246-B771-A480E6F16DB0}"/>
          </ac:spMkLst>
        </pc:spChg>
        <pc:spChg chg="add del mod">
          <ac:chgData name="陈宇恒" userId="97f6f47e-38a2-40f3-8f6d-59a6b00df772" providerId="ADAL" clId="{8227671E-C0C2-C447-B68E-6F40AB833E0C}" dt="2022-03-11T04:15:35.980" v="1664" actId="21"/>
          <ac:spMkLst>
            <pc:docMk/>
            <pc:sldMk cId="718354453" sldId="257"/>
            <ac:spMk id="80" creationId="{030420B3-EE1A-BB4D-9CFB-4CA46B1D29A7}"/>
          </ac:spMkLst>
        </pc:spChg>
        <pc:spChg chg="del">
          <ac:chgData name="陈宇恒" userId="97f6f47e-38a2-40f3-8f6d-59a6b00df772" providerId="ADAL" clId="{8227671E-C0C2-C447-B68E-6F40AB833E0C}" dt="2022-03-04T15:45:37.243" v="425" actId="478"/>
          <ac:spMkLst>
            <pc:docMk/>
            <pc:sldMk cId="718354453" sldId="257"/>
            <ac:spMk id="80" creationId="{F084AD39-2757-BA42-BBDD-F5B43CDF21BC}"/>
          </ac:spMkLst>
        </pc:spChg>
        <pc:spChg chg="del">
          <ac:chgData name="陈宇恒" userId="97f6f47e-38a2-40f3-8f6d-59a6b00df772" providerId="ADAL" clId="{8227671E-C0C2-C447-B68E-6F40AB833E0C}" dt="2022-03-04T15:45:37.243" v="425" actId="478"/>
          <ac:spMkLst>
            <pc:docMk/>
            <pc:sldMk cId="718354453" sldId="257"/>
            <ac:spMk id="81" creationId="{4551415F-3D91-6842-B46B-E231A960FD0B}"/>
          </ac:spMkLst>
        </pc:spChg>
        <pc:spChg chg="add del mod">
          <ac:chgData name="陈宇恒" userId="97f6f47e-38a2-40f3-8f6d-59a6b00df772" providerId="ADAL" clId="{8227671E-C0C2-C447-B68E-6F40AB833E0C}" dt="2022-03-11T04:15:35.980" v="1664" actId="21"/>
          <ac:spMkLst>
            <pc:docMk/>
            <pc:sldMk cId="718354453" sldId="257"/>
            <ac:spMk id="81" creationId="{544BA271-2F01-D645-8D08-9EDDA1419FE3}"/>
          </ac:spMkLst>
        </pc:spChg>
        <pc:spChg chg="add del mod">
          <ac:chgData name="陈宇恒" userId="97f6f47e-38a2-40f3-8f6d-59a6b00df772" providerId="ADAL" clId="{8227671E-C0C2-C447-B68E-6F40AB833E0C}" dt="2022-03-11T04:15:35.980" v="1664" actId="21"/>
          <ac:spMkLst>
            <pc:docMk/>
            <pc:sldMk cId="718354453" sldId="257"/>
            <ac:spMk id="82" creationId="{1A5019E6-048F-7846-A596-44D403F52E63}"/>
          </ac:spMkLst>
        </pc:spChg>
        <pc:spChg chg="del">
          <ac:chgData name="陈宇恒" userId="97f6f47e-38a2-40f3-8f6d-59a6b00df772" providerId="ADAL" clId="{8227671E-C0C2-C447-B68E-6F40AB833E0C}" dt="2022-03-04T15:45:37.243" v="425" actId="478"/>
          <ac:spMkLst>
            <pc:docMk/>
            <pc:sldMk cId="718354453" sldId="257"/>
            <ac:spMk id="82" creationId="{A3B35ACE-2858-C24E-967B-1171B9389EF7}"/>
          </ac:spMkLst>
        </pc:spChg>
        <pc:spChg chg="add del mod">
          <ac:chgData name="陈宇恒" userId="97f6f47e-38a2-40f3-8f6d-59a6b00df772" providerId="ADAL" clId="{8227671E-C0C2-C447-B68E-6F40AB833E0C}" dt="2022-03-11T04:15:35.980" v="1664" actId="21"/>
          <ac:spMkLst>
            <pc:docMk/>
            <pc:sldMk cId="718354453" sldId="257"/>
            <ac:spMk id="83" creationId="{CC56EA8F-3CB4-E34A-B1AA-B292EE7B1EDC}"/>
          </ac:spMkLst>
        </pc:spChg>
        <pc:spChg chg="del">
          <ac:chgData name="陈宇恒" userId="97f6f47e-38a2-40f3-8f6d-59a6b00df772" providerId="ADAL" clId="{8227671E-C0C2-C447-B68E-6F40AB833E0C}" dt="2022-03-04T15:45:37.243" v="425" actId="478"/>
          <ac:spMkLst>
            <pc:docMk/>
            <pc:sldMk cId="718354453" sldId="257"/>
            <ac:spMk id="83" creationId="{FB4B3686-1FAD-284F-B6DF-D0FEFEA2DEAA}"/>
          </ac:spMkLst>
        </pc:spChg>
        <pc:spChg chg="add mod">
          <ac:chgData name="陈宇恒" userId="97f6f47e-38a2-40f3-8f6d-59a6b00df772" providerId="ADAL" clId="{8227671E-C0C2-C447-B68E-6F40AB833E0C}" dt="2022-03-11T04:15:57.226" v="1668"/>
          <ac:spMkLst>
            <pc:docMk/>
            <pc:sldMk cId="718354453" sldId="257"/>
            <ac:spMk id="84" creationId="{24870575-4DB6-EE49-AD01-A39872F45461}"/>
          </ac:spMkLst>
        </pc:spChg>
        <pc:spChg chg="del mod">
          <ac:chgData name="陈宇恒" userId="97f6f47e-38a2-40f3-8f6d-59a6b00df772" providerId="ADAL" clId="{8227671E-C0C2-C447-B68E-6F40AB833E0C}" dt="2022-03-04T15:45:37.243" v="425" actId="478"/>
          <ac:spMkLst>
            <pc:docMk/>
            <pc:sldMk cId="718354453" sldId="257"/>
            <ac:spMk id="84" creationId="{A849D2EB-CE66-3A44-8C05-F27ED7F1B045}"/>
          </ac:spMkLst>
        </pc:spChg>
        <pc:spChg chg="mod">
          <ac:chgData name="陈宇恒" userId="97f6f47e-38a2-40f3-8f6d-59a6b00df772" providerId="ADAL" clId="{8227671E-C0C2-C447-B68E-6F40AB833E0C}" dt="2022-03-04T15:47:35.387" v="574" actId="404"/>
          <ac:spMkLst>
            <pc:docMk/>
            <pc:sldMk cId="718354453" sldId="257"/>
            <ac:spMk id="85" creationId="{F7D267A1-5F4A-4AFC-97BC-9088EC96BBAE}"/>
          </ac:spMkLst>
        </pc:spChg>
        <pc:spChg chg="mod">
          <ac:chgData name="陈宇恒" userId="97f6f47e-38a2-40f3-8f6d-59a6b00df772" providerId="ADAL" clId="{8227671E-C0C2-C447-B68E-6F40AB833E0C}" dt="2022-03-14T16:08:33.561" v="1840" actId="404"/>
          <ac:spMkLst>
            <pc:docMk/>
            <pc:sldMk cId="718354453" sldId="257"/>
            <ac:spMk id="86" creationId="{824B91F2-C8D4-4859-9F74-BFF4A36C8811}"/>
          </ac:spMkLst>
        </pc:spChg>
        <pc:spChg chg="add mod">
          <ac:chgData name="陈宇恒" userId="97f6f47e-38a2-40f3-8f6d-59a6b00df772" providerId="ADAL" clId="{8227671E-C0C2-C447-B68E-6F40AB833E0C}" dt="2022-03-04T15:45:57.607" v="450" actId="20577"/>
          <ac:spMkLst>
            <pc:docMk/>
            <pc:sldMk cId="718354453" sldId="257"/>
            <ac:spMk id="87" creationId="{35D1D196-3C39-E849-90DE-98F92A997A01}"/>
          </ac:spMkLst>
        </pc:spChg>
        <pc:spChg chg="add mod">
          <ac:chgData name="陈宇恒" userId="97f6f47e-38a2-40f3-8f6d-59a6b00df772" providerId="ADAL" clId="{8227671E-C0C2-C447-B68E-6F40AB833E0C}" dt="2022-03-04T15:46:04.820" v="464" actId="20577"/>
          <ac:spMkLst>
            <pc:docMk/>
            <pc:sldMk cId="718354453" sldId="257"/>
            <ac:spMk id="88" creationId="{6FFE610E-6C8C-564C-860B-CD4C2240F1BD}"/>
          </ac:spMkLst>
        </pc:spChg>
        <pc:spChg chg="mod">
          <ac:chgData name="陈宇恒" userId="97f6f47e-38a2-40f3-8f6d-59a6b00df772" providerId="ADAL" clId="{8227671E-C0C2-C447-B68E-6F40AB833E0C}" dt="2022-03-04T15:47:13.486" v="532" actId="20577"/>
          <ac:spMkLst>
            <pc:docMk/>
            <pc:sldMk cId="718354453" sldId="257"/>
            <ac:spMk id="89" creationId="{8575A731-6037-42B2-BF75-354F9C776A28}"/>
          </ac:spMkLst>
        </pc:spChg>
        <pc:spChg chg="add mod">
          <ac:chgData name="陈宇恒" userId="97f6f47e-38a2-40f3-8f6d-59a6b00df772" providerId="ADAL" clId="{8227671E-C0C2-C447-B68E-6F40AB833E0C}" dt="2022-03-04T15:46:11.102" v="479" actId="20577"/>
          <ac:spMkLst>
            <pc:docMk/>
            <pc:sldMk cId="718354453" sldId="257"/>
            <ac:spMk id="90" creationId="{62CD969B-759C-B845-AF57-3ECABE45A055}"/>
          </ac:spMkLst>
        </pc:spChg>
        <pc:spChg chg="add mod">
          <ac:chgData name="陈宇恒" userId="97f6f47e-38a2-40f3-8f6d-59a6b00df772" providerId="ADAL" clId="{8227671E-C0C2-C447-B68E-6F40AB833E0C}" dt="2022-03-04T15:46:16.519" v="487" actId="20577"/>
          <ac:spMkLst>
            <pc:docMk/>
            <pc:sldMk cId="718354453" sldId="257"/>
            <ac:spMk id="91" creationId="{7EA17E2E-DB5D-6F46-A0E8-D78274814197}"/>
          </ac:spMkLst>
        </pc:spChg>
        <pc:spChg chg="add mod">
          <ac:chgData name="陈宇恒" userId="97f6f47e-38a2-40f3-8f6d-59a6b00df772" providerId="ADAL" clId="{8227671E-C0C2-C447-B68E-6F40AB833E0C}" dt="2022-03-04T15:46:21.166" v="498" actId="20577"/>
          <ac:spMkLst>
            <pc:docMk/>
            <pc:sldMk cId="718354453" sldId="257"/>
            <ac:spMk id="92" creationId="{F27537A0-6CCC-894F-8373-3B6F6C832CCE}"/>
          </ac:spMkLst>
        </pc:spChg>
        <pc:spChg chg="add mod">
          <ac:chgData name="陈宇恒" userId="97f6f47e-38a2-40f3-8f6d-59a6b00df772" providerId="ADAL" clId="{8227671E-C0C2-C447-B68E-6F40AB833E0C}" dt="2022-03-04T15:45:47.822" v="438" actId="20577"/>
          <ac:spMkLst>
            <pc:docMk/>
            <pc:sldMk cId="718354453" sldId="257"/>
            <ac:spMk id="93" creationId="{47B20581-3B6F-524D-93F6-E30378CD8653}"/>
          </ac:spMkLst>
        </pc:spChg>
        <pc:spChg chg="add mod">
          <ac:chgData name="陈宇恒" userId="97f6f47e-38a2-40f3-8f6d-59a6b00df772" providerId="ADAL" clId="{8227671E-C0C2-C447-B68E-6F40AB833E0C}" dt="2022-03-04T15:46:34.310" v="512" actId="1076"/>
          <ac:spMkLst>
            <pc:docMk/>
            <pc:sldMk cId="718354453" sldId="257"/>
            <ac:spMk id="94" creationId="{7611A325-EB48-5F4D-A981-C818E953A429}"/>
          </ac:spMkLst>
        </pc:spChg>
        <pc:spChg chg="add mod">
          <ac:chgData name="陈宇恒" userId="97f6f47e-38a2-40f3-8f6d-59a6b00df772" providerId="ADAL" clId="{8227671E-C0C2-C447-B68E-6F40AB833E0C}" dt="2022-03-11T04:15:57.226" v="1668"/>
          <ac:spMkLst>
            <pc:docMk/>
            <pc:sldMk cId="718354453" sldId="257"/>
            <ac:spMk id="95" creationId="{C9AE96E0-0AF4-E145-BF81-7FC573C42194}"/>
          </ac:spMkLst>
        </pc:spChg>
        <pc:spChg chg="add mod">
          <ac:chgData name="陈宇恒" userId="97f6f47e-38a2-40f3-8f6d-59a6b00df772" providerId="ADAL" clId="{8227671E-C0C2-C447-B68E-6F40AB833E0C}" dt="2022-03-11T04:15:57.226" v="1668"/>
          <ac:spMkLst>
            <pc:docMk/>
            <pc:sldMk cId="718354453" sldId="257"/>
            <ac:spMk id="96" creationId="{48C000F1-6276-EC44-991C-93277B67586B}"/>
          </ac:spMkLst>
        </pc:spChg>
        <pc:spChg chg="add mod">
          <ac:chgData name="陈宇恒" userId="97f6f47e-38a2-40f3-8f6d-59a6b00df772" providerId="ADAL" clId="{8227671E-C0C2-C447-B68E-6F40AB833E0C}" dt="2022-03-11T04:15:57.226" v="1668"/>
          <ac:spMkLst>
            <pc:docMk/>
            <pc:sldMk cId="718354453" sldId="257"/>
            <ac:spMk id="97" creationId="{51827DE7-0980-0B4B-8D94-157C9AD5929B}"/>
          </ac:spMkLst>
        </pc:spChg>
        <pc:spChg chg="add mod">
          <ac:chgData name="陈宇恒" userId="97f6f47e-38a2-40f3-8f6d-59a6b00df772" providerId="ADAL" clId="{8227671E-C0C2-C447-B68E-6F40AB833E0C}" dt="2022-03-21T10:01:50.173" v="2848" actId="20577"/>
          <ac:spMkLst>
            <pc:docMk/>
            <pc:sldMk cId="718354453" sldId="257"/>
            <ac:spMk id="98" creationId="{6F39BA59-695E-D64B-93E7-5FB76DAD9CFB}"/>
          </ac:spMkLst>
        </pc:spChg>
      </pc:sldChg>
      <pc:sldChg chg="addSp delSp modSp new mod setBg">
        <pc:chgData name="陈宇恒" userId="97f6f47e-38a2-40f3-8f6d-59a6b00df772" providerId="ADAL" clId="{8227671E-C0C2-C447-B68E-6F40AB833E0C}" dt="2022-03-22T15:31:20.283" v="3659" actId="14100"/>
        <pc:sldMkLst>
          <pc:docMk/>
          <pc:sldMk cId="650712527" sldId="258"/>
        </pc:sldMkLst>
        <pc:spChg chg="del">
          <ac:chgData name="陈宇恒" userId="97f6f47e-38a2-40f3-8f6d-59a6b00df772" providerId="ADAL" clId="{8227671E-C0C2-C447-B68E-6F40AB833E0C}" dt="2022-03-18T12:57:09.779" v="2080" actId="478"/>
          <ac:spMkLst>
            <pc:docMk/>
            <pc:sldMk cId="650712527" sldId="258"/>
            <ac:spMk id="2" creationId="{8E2449F4-48F6-CA49-93F8-E0FB83AF2900}"/>
          </ac:spMkLst>
        </pc:spChg>
        <pc:spChg chg="del">
          <ac:chgData name="陈宇恒" userId="97f6f47e-38a2-40f3-8f6d-59a6b00df772" providerId="ADAL" clId="{8227671E-C0C2-C447-B68E-6F40AB833E0C}" dt="2022-03-18T12:57:09.779" v="2080" actId="478"/>
          <ac:spMkLst>
            <pc:docMk/>
            <pc:sldMk cId="650712527" sldId="258"/>
            <ac:spMk id="3" creationId="{5DEBE1EC-D230-2748-826B-E59806C46E88}"/>
          </ac:spMkLst>
        </pc:spChg>
        <pc:spChg chg="add mod">
          <ac:chgData name="陈宇恒" userId="97f6f47e-38a2-40f3-8f6d-59a6b00df772" providerId="ADAL" clId="{8227671E-C0C2-C447-B68E-6F40AB833E0C}" dt="2022-03-22T08:21:42.465" v="3396" actId="20577"/>
          <ac:spMkLst>
            <pc:docMk/>
            <pc:sldMk cId="650712527" sldId="258"/>
            <ac:spMk id="4" creationId="{40AAD14F-4448-DB43-95C7-82FF03D4A9B9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5" creationId="{DF688071-6229-2144-AC93-D22E59AA721A}"/>
          </ac:spMkLst>
        </pc:spChg>
        <pc:spChg chg="add del mod">
          <ac:chgData name="陈宇恒" userId="97f6f47e-38a2-40f3-8f6d-59a6b00df772" providerId="ADAL" clId="{8227671E-C0C2-C447-B68E-6F40AB833E0C}" dt="2022-03-21T09:10:07.233" v="2188" actId="478"/>
          <ac:spMkLst>
            <pc:docMk/>
            <pc:sldMk cId="650712527" sldId="258"/>
            <ac:spMk id="6" creationId="{EE8810FC-A515-7344-8647-6ACABC58E7EE}"/>
          </ac:spMkLst>
        </pc:spChg>
        <pc:spChg chg="add del mod">
          <ac:chgData name="陈宇恒" userId="97f6f47e-38a2-40f3-8f6d-59a6b00df772" providerId="ADAL" clId="{8227671E-C0C2-C447-B68E-6F40AB833E0C}" dt="2022-03-18T13:06:23.516" v="2111" actId="478"/>
          <ac:spMkLst>
            <pc:docMk/>
            <pc:sldMk cId="650712527" sldId="258"/>
            <ac:spMk id="7" creationId="{64101375-9510-C849-AD41-060981E98D84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8" creationId="{0AA95F63-1F49-9347-BFB7-5F0449EBEBDD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9" creationId="{118BD55A-80CE-6244-99B5-2759359E2F66}"/>
          </ac:spMkLst>
        </pc:spChg>
        <pc:spChg chg="add del mod">
          <ac:chgData name="陈宇恒" userId="97f6f47e-38a2-40f3-8f6d-59a6b00df772" providerId="ADAL" clId="{8227671E-C0C2-C447-B68E-6F40AB833E0C}" dt="2022-03-21T08:06:04.437" v="2149" actId="478"/>
          <ac:spMkLst>
            <pc:docMk/>
            <pc:sldMk cId="650712527" sldId="258"/>
            <ac:spMk id="10" creationId="{C050CA9F-82CD-A247-BFEE-6BB766CAAF83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11" creationId="{E5722E8A-3A4A-364C-8824-6F135D59B22F}"/>
          </ac:spMkLst>
        </pc:spChg>
        <pc:spChg chg="add del mod">
          <ac:chgData name="陈宇恒" userId="97f6f47e-38a2-40f3-8f6d-59a6b00df772" providerId="ADAL" clId="{8227671E-C0C2-C447-B68E-6F40AB833E0C}" dt="2022-03-21T09:28:43.049" v="2282" actId="478"/>
          <ac:spMkLst>
            <pc:docMk/>
            <pc:sldMk cId="650712527" sldId="258"/>
            <ac:spMk id="12" creationId="{44D81460-49A1-264E-B9E0-173111FACDA0}"/>
          </ac:spMkLst>
        </pc:spChg>
        <pc:spChg chg="add del mod">
          <ac:chgData name="陈宇恒" userId="97f6f47e-38a2-40f3-8f6d-59a6b00df772" providerId="ADAL" clId="{8227671E-C0C2-C447-B68E-6F40AB833E0C}" dt="2022-03-21T09:09:40.725" v="2183" actId="478"/>
          <ac:spMkLst>
            <pc:docMk/>
            <pc:sldMk cId="650712527" sldId="258"/>
            <ac:spMk id="13" creationId="{F6C1184E-74F1-C345-AD33-3A0837D9E3BA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14" creationId="{E4936DF2-95D0-6C4F-9635-7F6CC13AE301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15" creationId="{02D42921-C55D-DA4A-AA5A-EF8BB62F1FA5}"/>
          </ac:spMkLst>
        </pc:spChg>
        <pc:spChg chg="add del mod">
          <ac:chgData name="陈宇恒" userId="97f6f47e-38a2-40f3-8f6d-59a6b00df772" providerId="ADAL" clId="{8227671E-C0C2-C447-B68E-6F40AB833E0C}" dt="2022-03-21T09:20:35.298" v="2253" actId="478"/>
          <ac:spMkLst>
            <pc:docMk/>
            <pc:sldMk cId="650712527" sldId="258"/>
            <ac:spMk id="16" creationId="{BC8D65F5-BDC4-A34B-9E91-8A996AFB91C9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17" creationId="{B2EB036E-E9CC-5C40-85C6-A9362C82E499}"/>
          </ac:spMkLst>
        </pc:spChg>
        <pc:spChg chg="add mod">
          <ac:chgData name="陈宇恒" userId="97f6f47e-38a2-40f3-8f6d-59a6b00df772" providerId="ADAL" clId="{8227671E-C0C2-C447-B68E-6F40AB833E0C}" dt="2022-03-22T15:10:53.923" v="3486" actId="1036"/>
          <ac:spMkLst>
            <pc:docMk/>
            <pc:sldMk cId="650712527" sldId="258"/>
            <ac:spMk id="18" creationId="{A75D494C-EC29-A64E-AD37-04CCF8C33C59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20" creationId="{32BA405A-5F8C-5940-A3D7-E445EE802BE7}"/>
          </ac:spMkLst>
        </pc:spChg>
        <pc:spChg chg="add del mod">
          <ac:chgData name="陈宇恒" userId="97f6f47e-38a2-40f3-8f6d-59a6b00df772" providerId="ADAL" clId="{8227671E-C0C2-C447-B68E-6F40AB833E0C}" dt="2022-03-21T09:35:36.105" v="2388" actId="478"/>
          <ac:spMkLst>
            <pc:docMk/>
            <pc:sldMk cId="650712527" sldId="258"/>
            <ac:spMk id="21" creationId="{56C7A4CF-E5B3-C045-9A74-8A0C2CFF904A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22" creationId="{4B32FEC5-8B62-9D4F-AC08-0BCA1E94AABA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23" creationId="{390C9B8A-65C4-784B-BAA7-DEDEFE7B9DC7}"/>
          </ac:spMkLst>
        </pc:spChg>
        <pc:spChg chg="add del mod">
          <ac:chgData name="陈宇恒" userId="97f6f47e-38a2-40f3-8f6d-59a6b00df772" providerId="ADAL" clId="{8227671E-C0C2-C447-B68E-6F40AB833E0C}" dt="2022-03-21T09:37:55.219" v="2447" actId="478"/>
          <ac:spMkLst>
            <pc:docMk/>
            <pc:sldMk cId="650712527" sldId="258"/>
            <ac:spMk id="24" creationId="{A9AC838D-8662-5F43-BF3B-B57A96D3EBBC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25" creationId="{D2463A53-BB47-9E4F-98A0-0753F2E9BE26}"/>
          </ac:spMkLst>
        </pc:spChg>
        <pc:spChg chg="add del mod">
          <ac:chgData name="陈宇恒" userId="97f6f47e-38a2-40f3-8f6d-59a6b00df772" providerId="ADAL" clId="{8227671E-C0C2-C447-B68E-6F40AB833E0C}" dt="2022-03-21T09:59:44.153" v="2816" actId="478"/>
          <ac:spMkLst>
            <pc:docMk/>
            <pc:sldMk cId="650712527" sldId="258"/>
            <ac:spMk id="26" creationId="{85B91A94-A353-2943-9884-05241C884EAD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27" creationId="{DE70ECD2-3872-1144-A04D-4A912B88D7D9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28" creationId="{0FA0C6CA-4D70-EF43-A029-93533151620D}"/>
          </ac:spMkLst>
        </pc:spChg>
        <pc:spChg chg="add mod">
          <ac:chgData name="陈宇恒" userId="97f6f47e-38a2-40f3-8f6d-59a6b00df772" providerId="ADAL" clId="{8227671E-C0C2-C447-B68E-6F40AB833E0C}" dt="2022-03-22T15:31:20.283" v="3659" actId="14100"/>
          <ac:spMkLst>
            <pc:docMk/>
            <pc:sldMk cId="650712527" sldId="258"/>
            <ac:spMk id="30" creationId="{94A04877-C214-8E43-AAC8-1F41F50242D4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31" creationId="{1C39D779-7F94-EB4B-86C7-353E22D9C6AC}"/>
          </ac:spMkLst>
        </pc:spChg>
        <pc:spChg chg="add del mod">
          <ac:chgData name="陈宇恒" userId="97f6f47e-38a2-40f3-8f6d-59a6b00df772" providerId="ADAL" clId="{8227671E-C0C2-C447-B68E-6F40AB833E0C}" dt="2022-03-21T09:58:24.812" v="2791" actId="478"/>
          <ac:spMkLst>
            <pc:docMk/>
            <pc:sldMk cId="650712527" sldId="258"/>
            <ac:spMk id="32" creationId="{2870D2C8-E8FB-E747-9171-C5BBCAB0570D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33" creationId="{0E06CDA6-9582-6647-9DE9-E64610B81DC8}"/>
          </ac:spMkLst>
        </pc:spChg>
        <pc:spChg chg="add mod topLvl">
          <ac:chgData name="陈宇恒" userId="97f6f47e-38a2-40f3-8f6d-59a6b00df772" providerId="ADAL" clId="{8227671E-C0C2-C447-B68E-6F40AB833E0C}" dt="2022-03-21T10:09:03.475" v="2921" actId="2085"/>
          <ac:spMkLst>
            <pc:docMk/>
            <pc:sldMk cId="650712527" sldId="258"/>
            <ac:spMk id="34" creationId="{3A5252CE-02E9-9444-A92F-2623198D1863}"/>
          </ac:spMkLst>
        </pc:spChg>
        <pc:spChg chg="add mod">
          <ac:chgData name="陈宇恒" userId="97f6f47e-38a2-40f3-8f6d-59a6b00df772" providerId="ADAL" clId="{8227671E-C0C2-C447-B68E-6F40AB833E0C}" dt="2022-03-22T15:06:48.148" v="3468" actId="1076"/>
          <ac:spMkLst>
            <pc:docMk/>
            <pc:sldMk cId="650712527" sldId="258"/>
            <ac:spMk id="37" creationId="{E0C8DE64-A792-8E47-AC81-896FE30215F2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38" creationId="{3672C1C0-3747-4E47-99A8-06B1A00E0D10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39" creationId="{F851F163-6AF2-F349-8FC2-48854DC0BE8B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0" creationId="{90812480-2029-4A4F-A956-847289A9EF56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1" creationId="{FFE49150-57A7-3844-8810-3E46C42D8681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2" creationId="{682B8251-D1F8-0542-B901-87723F201FD0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3" creationId="{B9ACC4E5-A4A0-ED4B-9247-4229B13FE3BF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4" creationId="{FD5B5FA8-2DCF-3A4F-9234-A2CEC52E3495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5" creationId="{C32BC5BF-DF2A-5D4A-A3A2-6D32F0389A81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6" creationId="{38847E18-BB62-7242-9B36-728C4E79C6C2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7" creationId="{A59EC81D-AA73-3A48-9BA5-375B4DFCE717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8" creationId="{F5E61CFD-E954-BE4F-9046-57FFA237D287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49" creationId="{10FDDF3D-7C37-B44E-B384-D87162D25C14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50" creationId="{7380FC3C-6374-5A43-85E8-4079A5033E88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51" creationId="{B9A4DD84-05A4-D341-9C91-6C42714782C2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52" creationId="{8E39CEA6-A6E3-C244-8EAB-E303D341D365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53" creationId="{89FB4FAF-AFF9-B74E-9D1C-24D0525AAE4D}"/>
          </ac:spMkLst>
        </pc:spChg>
        <pc:spChg chg="add del mod">
          <ac:chgData name="陈宇恒" userId="97f6f47e-38a2-40f3-8f6d-59a6b00df772" providerId="ADAL" clId="{8227671E-C0C2-C447-B68E-6F40AB833E0C}" dt="2022-03-21T10:06:59" v="2896" actId="478"/>
          <ac:spMkLst>
            <pc:docMk/>
            <pc:sldMk cId="650712527" sldId="258"/>
            <ac:spMk id="54" creationId="{834287CC-975D-4840-9E42-EF060157F5DA}"/>
          </ac:spMkLst>
        </pc:spChg>
        <pc:spChg chg="mod">
          <ac:chgData name="陈宇恒" userId="97f6f47e-38a2-40f3-8f6d-59a6b00df772" providerId="ADAL" clId="{8227671E-C0C2-C447-B68E-6F40AB833E0C}" dt="2022-03-21T10:06:51.849" v="2894"/>
          <ac:spMkLst>
            <pc:docMk/>
            <pc:sldMk cId="650712527" sldId="258"/>
            <ac:spMk id="56" creationId="{D091FFE0-FCF8-2343-A7E1-0BBAD2CCAEF8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58" creationId="{7D5F7369-4C72-8D41-99A9-D24EEA216DA0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59" creationId="{CDA28C21-5AC7-624E-8FC5-4DA5D9154D26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0" creationId="{BD4A61FB-C20A-724B-818B-D482544F6AE8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1" creationId="{F0C61F83-9E3D-7F42-96B3-7151B3E486CA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2" creationId="{C99746A7-DC0F-D047-834A-F759853F072F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3" creationId="{C8737A24-4229-1843-8E18-7705C1855D79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4" creationId="{B5D93405-97FE-6D4A-A759-7CF995E81CBF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5" creationId="{84877D37-A113-F44A-AE07-A75583B2E978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6" creationId="{1A811444-2ED7-9E45-8429-B61F428D0A2E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7" creationId="{4640C774-7389-0D4C-BF1B-69E137821F3D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8" creationId="{1AA43BA8-23B0-BC40-9C6E-ED0834FE54FB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69" creationId="{54C8F1FF-8C4C-CB44-84B9-8423FE5005FE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70" creationId="{E7B650F6-51FD-F847-B2E7-438919776763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71" creationId="{3CE63048-42AC-544A-A083-7D1374E9D7E2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72" creationId="{95BFDCA1-B534-494E-9F42-009F9380E505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73" creationId="{B17A602C-6637-134C-980F-45FB8891B32E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74" creationId="{A79C5431-CA8B-2846-A55D-09384E642584}"/>
          </ac:spMkLst>
        </pc:spChg>
        <pc:spChg chg="mod">
          <ac:chgData name="陈宇恒" userId="97f6f47e-38a2-40f3-8f6d-59a6b00df772" providerId="ADAL" clId="{8227671E-C0C2-C447-B68E-6F40AB833E0C}" dt="2022-03-21T10:08:10.563" v="2910"/>
          <ac:spMkLst>
            <pc:docMk/>
            <pc:sldMk cId="650712527" sldId="258"/>
            <ac:spMk id="76" creationId="{979D8108-9DE4-3D4D-8720-2F709B74B39D}"/>
          </ac:spMkLst>
        </pc:spChg>
        <pc:spChg chg="add del mod">
          <ac:chgData name="陈宇恒" userId="97f6f47e-38a2-40f3-8f6d-59a6b00df772" providerId="ADAL" clId="{8227671E-C0C2-C447-B68E-6F40AB833E0C}" dt="2022-03-21T10:11:53.555" v="2947" actId="478"/>
          <ac:spMkLst>
            <pc:docMk/>
            <pc:sldMk cId="650712527" sldId="258"/>
            <ac:spMk id="78" creationId="{69567580-A021-F345-B651-EC50986FFF0D}"/>
          </ac:spMkLst>
        </pc:spChg>
        <pc:spChg chg="mod">
          <ac:chgData name="陈宇恒" userId="97f6f47e-38a2-40f3-8f6d-59a6b00df772" providerId="ADAL" clId="{8227671E-C0C2-C447-B68E-6F40AB833E0C}" dt="2022-03-21T10:09:11.904" v="2923"/>
          <ac:spMkLst>
            <pc:docMk/>
            <pc:sldMk cId="650712527" sldId="258"/>
            <ac:spMk id="80" creationId="{FC391942-9A20-8142-90F6-0C3DBF279249}"/>
          </ac:spMkLst>
        </pc:spChg>
        <pc:spChg chg="mod">
          <ac:chgData name="陈宇恒" userId="97f6f47e-38a2-40f3-8f6d-59a6b00df772" providerId="ADAL" clId="{8227671E-C0C2-C447-B68E-6F40AB833E0C}" dt="2022-03-21T10:10:04.485" v="2932"/>
          <ac:spMkLst>
            <pc:docMk/>
            <pc:sldMk cId="650712527" sldId="258"/>
            <ac:spMk id="83" creationId="{2E80DF80-8E38-0C46-B3EE-3802DEFF118C}"/>
          </ac:spMkLst>
        </pc:spChg>
        <pc:spChg chg="add mod">
          <ac:chgData name="陈宇恒" userId="97f6f47e-38a2-40f3-8f6d-59a6b00df772" providerId="ADAL" clId="{8227671E-C0C2-C447-B68E-6F40AB833E0C}" dt="2022-03-22T15:06:48.148" v="3468" actId="1076"/>
          <ac:spMkLst>
            <pc:docMk/>
            <pc:sldMk cId="650712527" sldId="258"/>
            <ac:spMk id="85" creationId="{5B235BB0-E33B-7F46-9ABB-E21A01B74D9A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98" creationId="{69E5F592-638F-BB4F-9FC6-28D881BD21FB}"/>
          </ac:spMkLst>
        </pc:spChg>
        <pc:spChg chg="add mod">
          <ac:chgData name="陈宇恒" userId="97f6f47e-38a2-40f3-8f6d-59a6b00df772" providerId="ADAL" clId="{8227671E-C0C2-C447-B68E-6F40AB833E0C}" dt="2022-03-22T15:00:41.659" v="3428" actId="1076"/>
          <ac:spMkLst>
            <pc:docMk/>
            <pc:sldMk cId="650712527" sldId="258"/>
            <ac:spMk id="99" creationId="{04891DC1-2600-0240-A7F6-919D64EEB368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100" creationId="{A701EC92-6B32-9549-B0D7-4DBD533139FF}"/>
          </ac:spMkLst>
        </pc:spChg>
        <pc:spChg chg="add del mod">
          <ac:chgData name="陈宇恒" userId="97f6f47e-38a2-40f3-8f6d-59a6b00df772" providerId="ADAL" clId="{8227671E-C0C2-C447-B68E-6F40AB833E0C}" dt="2022-03-22T14:55:39.992" v="3419" actId="478"/>
          <ac:spMkLst>
            <pc:docMk/>
            <pc:sldMk cId="650712527" sldId="258"/>
            <ac:spMk id="104" creationId="{D7CD0816-F314-9F42-A265-79F7A1522FAF}"/>
          </ac:spMkLst>
        </pc:spChg>
        <pc:spChg chg="add del mod">
          <ac:chgData name="陈宇恒" userId="97f6f47e-38a2-40f3-8f6d-59a6b00df772" providerId="ADAL" clId="{8227671E-C0C2-C447-B68E-6F40AB833E0C}" dt="2022-03-22T15:03:39.704" v="3459" actId="478"/>
          <ac:spMkLst>
            <pc:docMk/>
            <pc:sldMk cId="650712527" sldId="258"/>
            <ac:spMk id="105" creationId="{16D0EB63-BC92-4345-9F7D-E4D665AFA4C1}"/>
          </ac:spMkLst>
        </pc:spChg>
        <pc:spChg chg="add mod">
          <ac:chgData name="陈宇恒" userId="97f6f47e-38a2-40f3-8f6d-59a6b00df772" providerId="ADAL" clId="{8227671E-C0C2-C447-B68E-6F40AB833E0C}" dt="2022-03-22T15:11:42.829" v="3490" actId="1036"/>
          <ac:spMkLst>
            <pc:docMk/>
            <pc:sldMk cId="650712527" sldId="258"/>
            <ac:spMk id="106" creationId="{59EE62C3-E732-9F40-9A0A-3B341D3D5EE5}"/>
          </ac:spMkLst>
        </pc:spChg>
        <pc:spChg chg="add mod">
          <ac:chgData name="陈宇恒" userId="97f6f47e-38a2-40f3-8f6d-59a6b00df772" providerId="ADAL" clId="{8227671E-C0C2-C447-B68E-6F40AB833E0C}" dt="2022-03-22T15:11:43.794" v="3491" actId="1036"/>
          <ac:spMkLst>
            <pc:docMk/>
            <pc:sldMk cId="650712527" sldId="258"/>
            <ac:spMk id="107" creationId="{B5912882-1449-4F4E-AD11-188FE1FF5D7E}"/>
          </ac:spMkLst>
        </pc:spChg>
        <pc:spChg chg="add del mod">
          <ac:chgData name="陈宇恒" userId="97f6f47e-38a2-40f3-8f6d-59a6b00df772" providerId="ADAL" clId="{8227671E-C0C2-C447-B68E-6F40AB833E0C}" dt="2022-03-22T05:03:34.448" v="3283" actId="478"/>
          <ac:spMkLst>
            <pc:docMk/>
            <pc:sldMk cId="650712527" sldId="258"/>
            <ac:spMk id="108" creationId="{61E3CB3A-06D8-4C4C-8BC2-2B4DAECA6395}"/>
          </ac:spMkLst>
        </pc:spChg>
        <pc:spChg chg="add mod">
          <ac:chgData name="陈宇恒" userId="97f6f47e-38a2-40f3-8f6d-59a6b00df772" providerId="ADAL" clId="{8227671E-C0C2-C447-B68E-6F40AB833E0C}" dt="2022-03-22T15:11:44.902" v="3492" actId="1036"/>
          <ac:spMkLst>
            <pc:docMk/>
            <pc:sldMk cId="650712527" sldId="258"/>
            <ac:spMk id="109" creationId="{979CCBE8-FB10-864F-B9E0-D483674B9C1A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110" creationId="{4037F219-FDF3-3B45-AB41-290FD39AC9C3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111" creationId="{4A7D8640-FD83-124D-A169-A98E179C6B56}"/>
          </ac:spMkLst>
        </pc:spChg>
        <pc:spChg chg="add mod">
          <ac:chgData name="陈宇恒" userId="97f6f47e-38a2-40f3-8f6d-59a6b00df772" providerId="ADAL" clId="{8227671E-C0C2-C447-B68E-6F40AB833E0C}" dt="2022-03-22T14:58:57.561" v="3421" actId="1076"/>
          <ac:spMkLst>
            <pc:docMk/>
            <pc:sldMk cId="650712527" sldId="258"/>
            <ac:spMk id="112" creationId="{D1C72563-5680-A64A-8D29-1E6030A1EDEE}"/>
          </ac:spMkLst>
        </pc:spChg>
        <pc:spChg chg="add del mod">
          <ac:chgData name="陈宇恒" userId="97f6f47e-38a2-40f3-8f6d-59a6b00df772" providerId="ADAL" clId="{8227671E-C0C2-C447-B68E-6F40AB833E0C}" dt="2022-03-22T15:06:23.677" v="3467" actId="478"/>
          <ac:spMkLst>
            <pc:docMk/>
            <pc:sldMk cId="650712527" sldId="258"/>
            <ac:spMk id="113" creationId="{2D39B705-3478-0745-9C00-B7DB15CC3815}"/>
          </ac:spMkLst>
        </pc:spChg>
        <pc:spChg chg="add del mod">
          <ac:chgData name="陈宇恒" userId="97f6f47e-38a2-40f3-8f6d-59a6b00df772" providerId="ADAL" clId="{8227671E-C0C2-C447-B68E-6F40AB833E0C}" dt="2022-03-22T14:53:15.019" v="3415" actId="478"/>
          <ac:spMkLst>
            <pc:docMk/>
            <pc:sldMk cId="650712527" sldId="258"/>
            <ac:spMk id="114" creationId="{8793E5AC-756B-C14E-B4A6-0BB34E22C2D3}"/>
          </ac:spMkLst>
        </pc:spChg>
        <pc:spChg chg="add del mod">
          <ac:chgData name="陈宇恒" userId="97f6f47e-38a2-40f3-8f6d-59a6b00df772" providerId="ADAL" clId="{8227671E-C0C2-C447-B68E-6F40AB833E0C}" dt="2022-03-22T15:10:18.889" v="3483" actId="478"/>
          <ac:spMkLst>
            <pc:docMk/>
            <pc:sldMk cId="650712527" sldId="258"/>
            <ac:spMk id="115" creationId="{602BF943-5A11-5C46-B4DE-EF6A11550841}"/>
          </ac:spMkLst>
        </pc:spChg>
        <pc:spChg chg="add mod">
          <ac:chgData name="陈宇恒" userId="97f6f47e-38a2-40f3-8f6d-59a6b00df772" providerId="ADAL" clId="{8227671E-C0C2-C447-B68E-6F40AB833E0C}" dt="2022-03-22T15:18:09.483" v="3573" actId="114"/>
          <ac:spMkLst>
            <pc:docMk/>
            <pc:sldMk cId="650712527" sldId="258"/>
            <ac:spMk id="116" creationId="{739C64EA-8EDF-7B42-868D-D654A4A5218D}"/>
          </ac:spMkLst>
        </pc:spChg>
        <pc:spChg chg="add mod">
          <ac:chgData name="陈宇恒" userId="97f6f47e-38a2-40f3-8f6d-59a6b00df772" providerId="ADAL" clId="{8227671E-C0C2-C447-B68E-6F40AB833E0C}" dt="2022-03-22T15:18:40.661" v="3575" actId="14100"/>
          <ac:spMkLst>
            <pc:docMk/>
            <pc:sldMk cId="650712527" sldId="258"/>
            <ac:spMk id="118" creationId="{C2F58A28-99D9-A149-8217-64B398C51B85}"/>
          </ac:spMkLst>
        </pc:spChg>
        <pc:spChg chg="add mod">
          <ac:chgData name="陈宇恒" userId="97f6f47e-38a2-40f3-8f6d-59a6b00df772" providerId="ADAL" clId="{8227671E-C0C2-C447-B68E-6F40AB833E0C}" dt="2022-03-22T15:18:32.011" v="3574" actId="14100"/>
          <ac:spMkLst>
            <pc:docMk/>
            <pc:sldMk cId="650712527" sldId="258"/>
            <ac:spMk id="119" creationId="{121AAC38-C732-284A-A296-2B5316983909}"/>
          </ac:spMkLst>
        </pc:spChg>
        <pc:spChg chg="add mod">
          <ac:chgData name="陈宇恒" userId="97f6f47e-38a2-40f3-8f6d-59a6b00df772" providerId="ADAL" clId="{8227671E-C0C2-C447-B68E-6F40AB833E0C}" dt="2022-03-22T15:26:53.361" v="3611" actId="20577"/>
          <ac:spMkLst>
            <pc:docMk/>
            <pc:sldMk cId="650712527" sldId="258"/>
            <ac:spMk id="121" creationId="{C2E4A0D1-2477-0646-9C99-41259BA1AE86}"/>
          </ac:spMkLst>
        </pc:spChg>
        <pc:spChg chg="add mod">
          <ac:chgData name="陈宇恒" userId="97f6f47e-38a2-40f3-8f6d-59a6b00df772" providerId="ADAL" clId="{8227671E-C0C2-C447-B68E-6F40AB833E0C}" dt="2022-03-22T15:29:00.848" v="3657" actId="1076"/>
          <ac:spMkLst>
            <pc:docMk/>
            <pc:sldMk cId="650712527" sldId="258"/>
            <ac:spMk id="122" creationId="{9E8A72DE-7109-1848-B73A-A7A824A57C26}"/>
          </ac:spMkLst>
        </pc:spChg>
        <pc:grpChg chg="add del mod">
          <ac:chgData name="陈宇恒" userId="97f6f47e-38a2-40f3-8f6d-59a6b00df772" providerId="ADAL" clId="{8227671E-C0C2-C447-B68E-6F40AB833E0C}" dt="2022-03-21T10:08:56.765" v="2920" actId="165"/>
          <ac:grpSpMkLst>
            <pc:docMk/>
            <pc:sldMk cId="650712527" sldId="258"/>
            <ac:grpSpMk id="35" creationId="{9EF1064D-9495-5E4F-BBD9-2EDA2F1C87C9}"/>
          </ac:grpSpMkLst>
        </pc:grpChg>
        <pc:grpChg chg="add mod">
          <ac:chgData name="陈宇恒" userId="97f6f47e-38a2-40f3-8f6d-59a6b00df772" providerId="ADAL" clId="{8227671E-C0C2-C447-B68E-6F40AB833E0C}" dt="2022-03-22T15:06:48.148" v="3468" actId="1076"/>
          <ac:grpSpMkLst>
            <pc:docMk/>
            <pc:sldMk cId="650712527" sldId="258"/>
            <ac:grpSpMk id="36" creationId="{6FFD1A20-2248-524F-B1C0-2B4602203E16}"/>
          </ac:grpSpMkLst>
        </pc:grpChg>
        <pc:grpChg chg="add del mod">
          <ac:chgData name="陈宇恒" userId="97f6f47e-38a2-40f3-8f6d-59a6b00df772" providerId="ADAL" clId="{8227671E-C0C2-C447-B68E-6F40AB833E0C}" dt="2022-03-21T10:06:59" v="2896" actId="478"/>
          <ac:grpSpMkLst>
            <pc:docMk/>
            <pc:sldMk cId="650712527" sldId="258"/>
            <ac:grpSpMk id="55" creationId="{C9452A26-B0C9-2645-978A-BA9BEDA294B7}"/>
          </ac:grpSpMkLst>
        </pc:grpChg>
        <pc:grpChg chg="add del mod">
          <ac:chgData name="陈宇恒" userId="97f6f47e-38a2-40f3-8f6d-59a6b00df772" providerId="ADAL" clId="{8227671E-C0C2-C447-B68E-6F40AB833E0C}" dt="2022-03-21T10:08:52.493" v="2919" actId="478"/>
          <ac:grpSpMkLst>
            <pc:docMk/>
            <pc:sldMk cId="650712527" sldId="258"/>
            <ac:grpSpMk id="75" creationId="{6193122A-AE89-314B-B9E9-E32854003FEA}"/>
          </ac:grpSpMkLst>
        </pc:grpChg>
        <pc:grpChg chg="add del mod">
          <ac:chgData name="陈宇恒" userId="97f6f47e-38a2-40f3-8f6d-59a6b00df772" providerId="ADAL" clId="{8227671E-C0C2-C447-B68E-6F40AB833E0C}" dt="2022-03-21T10:10:02.145" v="2931" actId="478"/>
          <ac:grpSpMkLst>
            <pc:docMk/>
            <pc:sldMk cId="650712527" sldId="258"/>
            <ac:grpSpMk id="79" creationId="{2D7F212A-7B36-B045-9096-2BDB1A5A1C90}"/>
          </ac:grpSpMkLst>
        </pc:grpChg>
        <pc:grpChg chg="add mod">
          <ac:chgData name="陈宇恒" userId="97f6f47e-38a2-40f3-8f6d-59a6b00df772" providerId="ADAL" clId="{8227671E-C0C2-C447-B68E-6F40AB833E0C}" dt="2022-03-22T15:06:48.148" v="3468" actId="1076"/>
          <ac:grpSpMkLst>
            <pc:docMk/>
            <pc:sldMk cId="650712527" sldId="258"/>
            <ac:grpSpMk id="82" creationId="{C073A4CC-5B9B-2248-B7EA-CED8695CAD99}"/>
          </ac:grpSpMkLst>
        </pc:grpChg>
        <pc:picChg chg="add mod topLvl">
          <ac:chgData name="陈宇恒" userId="97f6f47e-38a2-40f3-8f6d-59a6b00df772" providerId="ADAL" clId="{8227671E-C0C2-C447-B68E-6F40AB833E0C}" dt="2022-03-21T10:08:56.765" v="2920" actId="165"/>
          <ac:picMkLst>
            <pc:docMk/>
            <pc:sldMk cId="650712527" sldId="258"/>
            <ac:picMk id="29" creationId="{EE6CB4BF-E31B-8A41-BF53-4E4D1873BBE0}"/>
          </ac:picMkLst>
        </pc:picChg>
        <pc:picChg chg="mod">
          <ac:chgData name="陈宇恒" userId="97f6f47e-38a2-40f3-8f6d-59a6b00df772" providerId="ADAL" clId="{8227671E-C0C2-C447-B68E-6F40AB833E0C}" dt="2022-03-21T10:06:51.849" v="2894"/>
          <ac:picMkLst>
            <pc:docMk/>
            <pc:sldMk cId="650712527" sldId="258"/>
            <ac:picMk id="57" creationId="{462B4E1B-10FA-424A-A9AD-69ED8B5D6A8D}"/>
          </ac:picMkLst>
        </pc:picChg>
        <pc:picChg chg="mod">
          <ac:chgData name="陈宇恒" userId="97f6f47e-38a2-40f3-8f6d-59a6b00df772" providerId="ADAL" clId="{8227671E-C0C2-C447-B68E-6F40AB833E0C}" dt="2022-03-21T10:08:10.563" v="2910"/>
          <ac:picMkLst>
            <pc:docMk/>
            <pc:sldMk cId="650712527" sldId="258"/>
            <ac:picMk id="77" creationId="{E4BA2F20-4E5A-CA49-9ED4-C80D0B7FC8CA}"/>
          </ac:picMkLst>
        </pc:picChg>
        <pc:picChg chg="mod">
          <ac:chgData name="陈宇恒" userId="97f6f47e-38a2-40f3-8f6d-59a6b00df772" providerId="ADAL" clId="{8227671E-C0C2-C447-B68E-6F40AB833E0C}" dt="2022-03-21T10:09:11.904" v="2923"/>
          <ac:picMkLst>
            <pc:docMk/>
            <pc:sldMk cId="650712527" sldId="258"/>
            <ac:picMk id="81" creationId="{6D262950-F263-A24E-AC91-52BA17A45505}"/>
          </ac:picMkLst>
        </pc:picChg>
        <pc:picChg chg="mod">
          <ac:chgData name="陈宇恒" userId="97f6f47e-38a2-40f3-8f6d-59a6b00df772" providerId="ADAL" clId="{8227671E-C0C2-C447-B68E-6F40AB833E0C}" dt="2022-03-21T10:10:04.485" v="2932"/>
          <ac:picMkLst>
            <pc:docMk/>
            <pc:sldMk cId="650712527" sldId="258"/>
            <ac:picMk id="84" creationId="{D94ADC19-B927-F242-91EC-B55D5C1EE542}"/>
          </ac:picMkLst>
        </pc:picChg>
        <pc:picChg chg="add mod">
          <ac:chgData name="陈宇恒" userId="97f6f47e-38a2-40f3-8f6d-59a6b00df772" providerId="ADAL" clId="{8227671E-C0C2-C447-B68E-6F40AB833E0C}" dt="2022-03-22T14:58:57.561" v="3421" actId="1076"/>
          <ac:picMkLst>
            <pc:docMk/>
            <pc:sldMk cId="650712527" sldId="258"/>
            <ac:picMk id="87" creationId="{FBC6ADFD-2EBE-4040-A75B-5270058A312B}"/>
          </ac:picMkLst>
        </pc:picChg>
        <pc:picChg chg="add mod">
          <ac:chgData name="陈宇恒" userId="97f6f47e-38a2-40f3-8f6d-59a6b00df772" providerId="ADAL" clId="{8227671E-C0C2-C447-B68E-6F40AB833E0C}" dt="2022-03-21T11:03:14.178" v="3119" actId="1076"/>
          <ac:picMkLst>
            <pc:docMk/>
            <pc:sldMk cId="650712527" sldId="258"/>
            <ac:picMk id="103" creationId="{311BB1B5-25DF-EE4D-AB09-F88E11C36714}"/>
          </ac:picMkLst>
        </pc:picChg>
        <pc:picChg chg="add mod">
          <ac:chgData name="陈宇恒" userId="97f6f47e-38a2-40f3-8f6d-59a6b00df772" providerId="ADAL" clId="{8227671E-C0C2-C447-B68E-6F40AB833E0C}" dt="2022-03-18T13:05:55.104" v="2106" actId="1076"/>
          <ac:picMkLst>
            <pc:docMk/>
            <pc:sldMk cId="650712527" sldId="258"/>
            <ac:picMk id="1026" creationId="{911CB50C-230F-634D-9667-23E69C8CDFAC}"/>
          </ac:picMkLst>
        </pc:picChg>
        <pc:picChg chg="add mod">
          <ac:chgData name="陈宇恒" userId="97f6f47e-38a2-40f3-8f6d-59a6b00df772" providerId="ADAL" clId="{8227671E-C0C2-C447-B68E-6F40AB833E0C}" dt="2022-03-18T13:05:57.409" v="2107" actId="1076"/>
          <ac:picMkLst>
            <pc:docMk/>
            <pc:sldMk cId="650712527" sldId="258"/>
            <ac:picMk id="1028" creationId="{C6E7E223-0FBB-754E-A91E-3EC2DF7B9382}"/>
          </ac:picMkLst>
        </pc:picChg>
        <pc:cxnChg chg="add mod">
          <ac:chgData name="陈宇恒" userId="97f6f47e-38a2-40f3-8f6d-59a6b00df772" providerId="ADAL" clId="{8227671E-C0C2-C447-B68E-6F40AB833E0C}" dt="2022-03-22T14:58:57.561" v="3421" actId="1076"/>
          <ac:cxnSpMkLst>
            <pc:docMk/>
            <pc:sldMk cId="650712527" sldId="258"/>
            <ac:cxnSpMk id="89" creationId="{BF373F4D-B24A-E14A-9570-7F73C6B20A7D}"/>
          </ac:cxnSpMkLst>
        </pc:cxnChg>
        <pc:cxnChg chg="add mod">
          <ac:chgData name="陈宇恒" userId="97f6f47e-38a2-40f3-8f6d-59a6b00df772" providerId="ADAL" clId="{8227671E-C0C2-C447-B68E-6F40AB833E0C}" dt="2022-03-22T14:58:57.561" v="3421" actId="1076"/>
          <ac:cxnSpMkLst>
            <pc:docMk/>
            <pc:sldMk cId="650712527" sldId="258"/>
            <ac:cxnSpMk id="93" creationId="{C7390D35-3D22-8F4F-AE77-823AC508C928}"/>
          </ac:cxnSpMkLst>
        </pc:cxnChg>
      </pc:sldChg>
      <pc:sldChg chg="addSp delSp modSp new mod setBg">
        <pc:chgData name="陈宇恒" userId="97f6f47e-38a2-40f3-8f6d-59a6b00df772" providerId="ADAL" clId="{8227671E-C0C2-C447-B68E-6F40AB833E0C}" dt="2022-03-22T16:49:52.538" v="3728"/>
        <pc:sldMkLst>
          <pc:docMk/>
          <pc:sldMk cId="3141522718" sldId="259"/>
        </pc:sldMkLst>
        <pc:spChg chg="del">
          <ac:chgData name="陈宇恒" userId="97f6f47e-38a2-40f3-8f6d-59a6b00df772" providerId="ADAL" clId="{8227671E-C0C2-C447-B68E-6F40AB833E0C}" dt="2022-03-22T04:58:12.839" v="3209" actId="478"/>
          <ac:spMkLst>
            <pc:docMk/>
            <pc:sldMk cId="3141522718" sldId="259"/>
            <ac:spMk id="2" creationId="{0F96A731-5C12-044A-8620-7FB3A64301F3}"/>
          </ac:spMkLst>
        </pc:spChg>
        <pc:spChg chg="del">
          <ac:chgData name="陈宇恒" userId="97f6f47e-38a2-40f3-8f6d-59a6b00df772" providerId="ADAL" clId="{8227671E-C0C2-C447-B68E-6F40AB833E0C}" dt="2022-03-22T04:58:14.357" v="3210" actId="478"/>
          <ac:spMkLst>
            <pc:docMk/>
            <pc:sldMk cId="3141522718" sldId="259"/>
            <ac:spMk id="3" creationId="{06E83FE8-7EF0-5F47-8533-1C74C6C89EA5}"/>
          </ac:spMkLst>
        </pc:spChg>
        <pc:spChg chg="add mod">
          <ac:chgData name="陈宇恒" userId="97f6f47e-38a2-40f3-8f6d-59a6b00df772" providerId="ADAL" clId="{8227671E-C0C2-C447-B68E-6F40AB833E0C}" dt="2022-03-22T16:49:52.538" v="3728"/>
          <ac:spMkLst>
            <pc:docMk/>
            <pc:sldMk cId="3141522718" sldId="259"/>
            <ac:spMk id="5" creationId="{542FAF4A-C5C3-604F-9216-C78413CA8CAA}"/>
          </ac:spMkLst>
        </pc:spChg>
        <pc:spChg chg="add mod">
          <ac:chgData name="陈宇恒" userId="97f6f47e-38a2-40f3-8f6d-59a6b00df772" providerId="ADAL" clId="{8227671E-C0C2-C447-B68E-6F40AB833E0C}" dt="2022-03-22T15:36:55.105" v="3668" actId="20577"/>
          <ac:spMkLst>
            <pc:docMk/>
            <pc:sldMk cId="3141522718" sldId="259"/>
            <ac:spMk id="6" creationId="{9F45DD00-7614-CA41-B2E1-C9CB4B8AD623}"/>
          </ac:spMkLst>
        </pc:spChg>
        <pc:spChg chg="add mod">
          <ac:chgData name="陈宇恒" userId="97f6f47e-38a2-40f3-8f6d-59a6b00df772" providerId="ADAL" clId="{8227671E-C0C2-C447-B68E-6F40AB833E0C}" dt="2022-03-22T16:40:06.048" v="3726" actId="14100"/>
          <ac:spMkLst>
            <pc:docMk/>
            <pc:sldMk cId="3141522718" sldId="259"/>
            <ac:spMk id="7" creationId="{A0DFBA32-8767-B746-8365-8CAB4F56869A}"/>
          </ac:spMkLst>
        </pc:spChg>
        <pc:spChg chg="add mod">
          <ac:chgData name="陈宇恒" userId="97f6f47e-38a2-40f3-8f6d-59a6b00df772" providerId="ADAL" clId="{8227671E-C0C2-C447-B68E-6F40AB833E0C}" dt="2022-03-22T16:34:56.972" v="3715" actId="1076"/>
          <ac:spMkLst>
            <pc:docMk/>
            <pc:sldMk cId="3141522718" sldId="259"/>
            <ac:spMk id="8" creationId="{E9CB323A-4B88-6E45-A9D8-21686D8BE90A}"/>
          </ac:spMkLst>
        </pc:spChg>
        <pc:spChg chg="add mod">
          <ac:chgData name="陈宇恒" userId="97f6f47e-38a2-40f3-8f6d-59a6b00df772" providerId="ADAL" clId="{8227671E-C0C2-C447-B68E-6F40AB833E0C}" dt="2022-03-22T16:32:02.664" v="3698" actId="14100"/>
          <ac:spMkLst>
            <pc:docMk/>
            <pc:sldMk cId="3141522718" sldId="259"/>
            <ac:spMk id="9" creationId="{884E243F-C115-DC4F-A1F6-94B4018FE017}"/>
          </ac:spMkLst>
        </pc:spChg>
        <pc:spChg chg="add mod">
          <ac:chgData name="陈宇恒" userId="97f6f47e-38a2-40f3-8f6d-59a6b00df772" providerId="ADAL" clId="{8227671E-C0C2-C447-B68E-6F40AB833E0C}" dt="2022-03-22T16:32:15.477" v="3699" actId="1076"/>
          <ac:spMkLst>
            <pc:docMk/>
            <pc:sldMk cId="3141522718" sldId="259"/>
            <ac:spMk id="10" creationId="{0EB92F27-96EC-7D4A-9D5D-4C7D1D916F52}"/>
          </ac:spMkLst>
        </pc:spChg>
        <pc:spChg chg="add mod">
          <ac:chgData name="陈宇恒" userId="97f6f47e-38a2-40f3-8f6d-59a6b00df772" providerId="ADAL" clId="{8227671E-C0C2-C447-B68E-6F40AB833E0C}" dt="2022-03-22T16:34:48.866" v="3714" actId="14100"/>
          <ac:spMkLst>
            <pc:docMk/>
            <pc:sldMk cId="3141522718" sldId="259"/>
            <ac:spMk id="11" creationId="{BE191496-1804-504B-B944-D88B2A4C8376}"/>
          </ac:spMkLst>
        </pc:spChg>
        <pc:spChg chg="add mod">
          <ac:chgData name="陈宇恒" userId="97f6f47e-38a2-40f3-8f6d-59a6b00df772" providerId="ADAL" clId="{8227671E-C0C2-C447-B68E-6F40AB833E0C}" dt="2022-03-22T16:37:25.116" v="3722" actId="14100"/>
          <ac:spMkLst>
            <pc:docMk/>
            <pc:sldMk cId="3141522718" sldId="259"/>
            <ac:spMk id="12" creationId="{D9CADA57-E256-684E-89A8-1B415E3F4C74}"/>
          </ac:spMkLst>
        </pc:spChg>
        <pc:spChg chg="add mod">
          <ac:chgData name="陈宇恒" userId="97f6f47e-38a2-40f3-8f6d-59a6b00df772" providerId="ADAL" clId="{8227671E-C0C2-C447-B68E-6F40AB833E0C}" dt="2022-03-22T16:34:56.972" v="3715" actId="1076"/>
          <ac:spMkLst>
            <pc:docMk/>
            <pc:sldMk cId="3141522718" sldId="259"/>
            <ac:spMk id="13" creationId="{8A749B52-50F7-4A40-ADC6-1BE93240C2D2}"/>
          </ac:spMkLst>
        </pc:spChg>
        <pc:spChg chg="add mod">
          <ac:chgData name="陈宇恒" userId="97f6f47e-38a2-40f3-8f6d-59a6b00df772" providerId="ADAL" clId="{8227671E-C0C2-C447-B68E-6F40AB833E0C}" dt="2022-03-22T16:36:55.147" v="3719" actId="1076"/>
          <ac:spMkLst>
            <pc:docMk/>
            <pc:sldMk cId="3141522718" sldId="259"/>
            <ac:spMk id="14" creationId="{866E507D-E6EF-C143-81DE-F191AEE6E9E2}"/>
          </ac:spMkLst>
        </pc:spChg>
        <pc:spChg chg="add mod">
          <ac:chgData name="陈宇恒" userId="97f6f47e-38a2-40f3-8f6d-59a6b00df772" providerId="ADAL" clId="{8227671E-C0C2-C447-B68E-6F40AB833E0C}" dt="2022-03-22T16:34:56.972" v="3715" actId="1076"/>
          <ac:spMkLst>
            <pc:docMk/>
            <pc:sldMk cId="3141522718" sldId="259"/>
            <ac:spMk id="15" creationId="{4D2C0D9B-7F20-E54C-9FAC-A63C4D5C802B}"/>
          </ac:spMkLst>
        </pc:spChg>
        <pc:spChg chg="add mod">
          <ac:chgData name="陈宇恒" userId="97f6f47e-38a2-40f3-8f6d-59a6b00df772" providerId="ADAL" clId="{8227671E-C0C2-C447-B68E-6F40AB833E0C}" dt="2022-03-22T16:34:33.192" v="3711" actId="1076"/>
          <ac:spMkLst>
            <pc:docMk/>
            <pc:sldMk cId="3141522718" sldId="259"/>
            <ac:spMk id="16" creationId="{104FD2DE-AF35-5E49-9FE5-86F0C0CC683E}"/>
          </ac:spMkLst>
        </pc:spChg>
        <pc:spChg chg="add mod">
          <ac:chgData name="陈宇恒" userId="97f6f47e-38a2-40f3-8f6d-59a6b00df772" providerId="ADAL" clId="{8227671E-C0C2-C447-B68E-6F40AB833E0C}" dt="2022-03-22T16:33:10.965" v="3702" actId="1076"/>
          <ac:spMkLst>
            <pc:docMk/>
            <pc:sldMk cId="3141522718" sldId="259"/>
            <ac:spMk id="17" creationId="{89A3AE53-E072-4E48-B763-F149D207E75A}"/>
          </ac:spMkLst>
        </pc:spChg>
        <pc:spChg chg="add mod">
          <ac:chgData name="陈宇恒" userId="97f6f47e-38a2-40f3-8f6d-59a6b00df772" providerId="ADAL" clId="{8227671E-C0C2-C447-B68E-6F40AB833E0C}" dt="2022-03-22T16:32:17.376" v="3700" actId="1076"/>
          <ac:spMkLst>
            <pc:docMk/>
            <pc:sldMk cId="3141522718" sldId="259"/>
            <ac:spMk id="18" creationId="{BDE50DA0-946F-AE49-A71B-BCF63BFA3AAF}"/>
          </ac:spMkLst>
        </pc:spChg>
        <pc:spChg chg="add mod">
          <ac:chgData name="陈宇恒" userId="97f6f47e-38a2-40f3-8f6d-59a6b00df772" providerId="ADAL" clId="{8227671E-C0C2-C447-B68E-6F40AB833E0C}" dt="2022-03-22T16:33:14.545" v="3703" actId="1076"/>
          <ac:spMkLst>
            <pc:docMk/>
            <pc:sldMk cId="3141522718" sldId="259"/>
            <ac:spMk id="19" creationId="{F720C303-4B41-B146-A15B-28EEAF06E3A0}"/>
          </ac:spMkLst>
        </pc:spChg>
        <pc:spChg chg="add mod">
          <ac:chgData name="陈宇恒" userId="97f6f47e-38a2-40f3-8f6d-59a6b00df772" providerId="ADAL" clId="{8227671E-C0C2-C447-B68E-6F40AB833E0C}" dt="2022-03-22T16:31:53.682" v="3697" actId="14100"/>
          <ac:spMkLst>
            <pc:docMk/>
            <pc:sldMk cId="3141522718" sldId="259"/>
            <ac:spMk id="20" creationId="{94F229BD-1221-8C4D-A81A-7930384E1809}"/>
          </ac:spMkLst>
        </pc:spChg>
        <pc:spChg chg="add mod">
          <ac:chgData name="陈宇恒" userId="97f6f47e-38a2-40f3-8f6d-59a6b00df772" providerId="ADAL" clId="{8227671E-C0C2-C447-B68E-6F40AB833E0C}" dt="2022-03-22T16:39:35.265" v="3724" actId="1076"/>
          <ac:spMkLst>
            <pc:docMk/>
            <pc:sldMk cId="3141522718" sldId="259"/>
            <ac:spMk id="21" creationId="{136CCFA5-CEA0-3544-A7DB-4C02BDAEA8D3}"/>
          </ac:spMkLst>
        </pc:spChg>
        <pc:spChg chg="add mod">
          <ac:chgData name="陈宇恒" userId="97f6f47e-38a2-40f3-8f6d-59a6b00df772" providerId="ADAL" clId="{8227671E-C0C2-C447-B68E-6F40AB833E0C}" dt="2022-03-22T16:33:08.351" v="3701" actId="1076"/>
          <ac:spMkLst>
            <pc:docMk/>
            <pc:sldMk cId="3141522718" sldId="259"/>
            <ac:spMk id="22" creationId="{FB03900F-EE96-9841-9AC1-6C93EEA82014}"/>
          </ac:spMkLst>
        </pc:spChg>
        <pc:spChg chg="mod">
          <ac:chgData name="陈宇恒" userId="97f6f47e-38a2-40f3-8f6d-59a6b00df772" providerId="ADAL" clId="{8227671E-C0C2-C447-B68E-6F40AB833E0C}" dt="2022-03-22T15:33:02.016" v="3660"/>
          <ac:spMkLst>
            <pc:docMk/>
            <pc:sldMk cId="3141522718" sldId="259"/>
            <ac:spMk id="24" creationId="{7B121B45-FB43-004C-9BF6-370C02D03A06}"/>
          </ac:spMkLst>
        </pc:spChg>
        <pc:spChg chg="add del mod">
          <ac:chgData name="陈宇恒" userId="97f6f47e-38a2-40f3-8f6d-59a6b00df772" providerId="ADAL" clId="{8227671E-C0C2-C447-B68E-6F40AB833E0C}" dt="2022-03-22T15:36:26.629" v="3664" actId="478"/>
          <ac:spMkLst>
            <pc:docMk/>
            <pc:sldMk cId="3141522718" sldId="259"/>
            <ac:spMk id="26" creationId="{45888CF2-FF06-4D4A-BE41-624D0E08FBB5}"/>
          </ac:spMkLst>
        </pc:spChg>
        <pc:spChg chg="add del mod">
          <ac:chgData name="陈宇恒" userId="97f6f47e-38a2-40f3-8f6d-59a6b00df772" providerId="ADAL" clId="{8227671E-C0C2-C447-B68E-6F40AB833E0C}" dt="2022-03-22T15:39:42.905" v="3672" actId="478"/>
          <ac:spMkLst>
            <pc:docMk/>
            <pc:sldMk cId="3141522718" sldId="259"/>
            <ac:spMk id="27" creationId="{32BFD9CE-C6EE-964D-BB5A-B293841CBF8B}"/>
          </ac:spMkLst>
        </pc:spChg>
        <pc:spChg chg="add mod">
          <ac:chgData name="陈宇恒" userId="97f6f47e-38a2-40f3-8f6d-59a6b00df772" providerId="ADAL" clId="{8227671E-C0C2-C447-B68E-6F40AB833E0C}" dt="2022-03-22T16:34:15.046" v="3708" actId="1076"/>
          <ac:spMkLst>
            <pc:docMk/>
            <pc:sldMk cId="3141522718" sldId="259"/>
            <ac:spMk id="28" creationId="{116DD142-6857-704A-A18F-022C6BBC10ED}"/>
          </ac:spMkLst>
        </pc:spChg>
        <pc:spChg chg="add mod">
          <ac:chgData name="陈宇恒" userId="97f6f47e-38a2-40f3-8f6d-59a6b00df772" providerId="ADAL" clId="{8227671E-C0C2-C447-B68E-6F40AB833E0C}" dt="2022-03-22T16:40:48.341" v="3727" actId="14100"/>
          <ac:spMkLst>
            <pc:docMk/>
            <pc:sldMk cId="3141522718" sldId="259"/>
            <ac:spMk id="29" creationId="{41F77C44-677F-8349-A11A-3D8B8765C2A2}"/>
          </ac:spMkLst>
        </pc:spChg>
        <pc:spChg chg="add mod">
          <ac:chgData name="陈宇恒" userId="97f6f47e-38a2-40f3-8f6d-59a6b00df772" providerId="ADAL" clId="{8227671E-C0C2-C447-B68E-6F40AB833E0C}" dt="2022-03-22T16:33:36.796" v="3704" actId="1076"/>
          <ac:spMkLst>
            <pc:docMk/>
            <pc:sldMk cId="3141522718" sldId="259"/>
            <ac:spMk id="30" creationId="{7B999508-355F-EA42-98BD-0154358C5C0E}"/>
          </ac:spMkLst>
        </pc:spChg>
        <pc:spChg chg="add mod">
          <ac:chgData name="陈宇恒" userId="97f6f47e-38a2-40f3-8f6d-59a6b00df772" providerId="ADAL" clId="{8227671E-C0C2-C447-B68E-6F40AB833E0C}" dt="2022-03-22T15:41:51.056" v="3682" actId="1076"/>
          <ac:spMkLst>
            <pc:docMk/>
            <pc:sldMk cId="3141522718" sldId="259"/>
            <ac:spMk id="31" creationId="{F3E150F3-9D2D-D044-B9AA-06E172BABD13}"/>
          </ac:spMkLst>
        </pc:spChg>
        <pc:spChg chg="add mod">
          <ac:chgData name="陈宇恒" userId="97f6f47e-38a2-40f3-8f6d-59a6b00df772" providerId="ADAL" clId="{8227671E-C0C2-C447-B68E-6F40AB833E0C}" dt="2022-03-22T15:41:45.625" v="3681" actId="1076"/>
          <ac:spMkLst>
            <pc:docMk/>
            <pc:sldMk cId="3141522718" sldId="259"/>
            <ac:spMk id="32" creationId="{10065A87-7874-F047-A949-019BC8958484}"/>
          </ac:spMkLst>
        </pc:spChg>
        <pc:spChg chg="add mod">
          <ac:chgData name="陈宇恒" userId="97f6f47e-38a2-40f3-8f6d-59a6b00df772" providerId="ADAL" clId="{8227671E-C0C2-C447-B68E-6F40AB833E0C}" dt="2022-03-22T15:41:45.625" v="3681" actId="1076"/>
          <ac:spMkLst>
            <pc:docMk/>
            <pc:sldMk cId="3141522718" sldId="259"/>
            <ac:spMk id="33" creationId="{15088747-2DC5-564A-AF42-CBA6C7C7BF1D}"/>
          </ac:spMkLst>
        </pc:spChg>
        <pc:spChg chg="add mod">
          <ac:chgData name="陈宇恒" userId="97f6f47e-38a2-40f3-8f6d-59a6b00df772" providerId="ADAL" clId="{8227671E-C0C2-C447-B68E-6F40AB833E0C}" dt="2022-03-22T15:41:51.056" v="3682" actId="1076"/>
          <ac:spMkLst>
            <pc:docMk/>
            <pc:sldMk cId="3141522718" sldId="259"/>
            <ac:spMk id="34" creationId="{65825597-D31F-0845-BAC2-5F8B2CD634BD}"/>
          </ac:spMkLst>
        </pc:spChg>
        <pc:grpChg chg="add mod">
          <ac:chgData name="陈宇恒" userId="97f6f47e-38a2-40f3-8f6d-59a6b00df772" providerId="ADAL" clId="{8227671E-C0C2-C447-B68E-6F40AB833E0C}" dt="2022-03-22T15:39:34.830" v="3669" actId="1076"/>
          <ac:grpSpMkLst>
            <pc:docMk/>
            <pc:sldMk cId="3141522718" sldId="259"/>
            <ac:grpSpMk id="23" creationId="{07D9EE32-A4BE-B64D-B8C8-B4EEBB7D3F89}"/>
          </ac:grpSpMkLst>
        </pc:grpChg>
        <pc:picChg chg="mod">
          <ac:chgData name="陈宇恒" userId="97f6f47e-38a2-40f3-8f6d-59a6b00df772" providerId="ADAL" clId="{8227671E-C0C2-C447-B68E-6F40AB833E0C}" dt="2022-03-22T15:33:02.016" v="3660"/>
          <ac:picMkLst>
            <pc:docMk/>
            <pc:sldMk cId="3141522718" sldId="259"/>
            <ac:picMk id="25" creationId="{DA12A8A0-F8D4-A74D-BCF2-14A0DEF8DC9D}"/>
          </ac:picMkLst>
        </pc:picChg>
      </pc:sldChg>
    </pc:docChg>
  </pc:docChgLst>
  <pc:docChgLst>
    <pc:chgData name="庄汉阳" userId="S::zhuanghanyang@sensetime.com::18c0c384-5d77-4e89-bff3-d22c2ca635ba" providerId="AD" clId="Web-{3C0F5EC4-F9A0-6CB9-1375-94AB8ACCE3F5}"/>
    <pc:docChg chg="modSld">
      <pc:chgData name="庄汉阳" userId="S::zhuanghanyang@sensetime.com::18c0c384-5d77-4e89-bff3-d22c2ca635ba" providerId="AD" clId="Web-{3C0F5EC4-F9A0-6CB9-1375-94AB8ACCE3F5}" dt="2022-03-02T03:45:31.881" v="8" actId="20577"/>
      <pc:docMkLst>
        <pc:docMk/>
      </pc:docMkLst>
      <pc:sldChg chg="addSp modSp">
        <pc:chgData name="庄汉阳" userId="S::zhuanghanyang@sensetime.com::18c0c384-5d77-4e89-bff3-d22c2ca635ba" providerId="AD" clId="Web-{3C0F5EC4-F9A0-6CB9-1375-94AB8ACCE3F5}" dt="2022-03-02T03:45:31.881" v="8" actId="20577"/>
        <pc:sldMkLst>
          <pc:docMk/>
          <pc:sldMk cId="553837618" sldId="256"/>
        </pc:sldMkLst>
        <pc:spChg chg="add mod">
          <ac:chgData name="庄汉阳" userId="S::zhuanghanyang@sensetime.com::18c0c384-5d77-4e89-bff3-d22c2ca635ba" providerId="AD" clId="Web-{3C0F5EC4-F9A0-6CB9-1375-94AB8ACCE3F5}" dt="2022-03-02T03:45:31.881" v="8" actId="20577"/>
          <ac:spMkLst>
            <pc:docMk/>
            <pc:sldMk cId="553837618" sldId="256"/>
            <ac:spMk id="86" creationId="{824B91F2-C8D4-4859-9F74-BFF4A36C8811}"/>
          </ac:spMkLst>
        </pc:spChg>
      </pc:sldChg>
    </pc:docChg>
  </pc:docChgLst>
  <pc:docChgLst>
    <pc:chgData name="吴再" userId="S::wuzai@sensetime.com::b2e24fe5-f384-425d-babd-a2773eca9df5" providerId="AD" clId="Web-{D42520F1-EEF6-0CED-6E2C-52095CF26038}"/>
    <pc:docChg chg="modSld">
      <pc:chgData name="吴再" userId="S::wuzai@sensetime.com::b2e24fe5-f384-425d-babd-a2773eca9df5" providerId="AD" clId="Web-{D42520F1-EEF6-0CED-6E2C-52095CF26038}" dt="2022-04-11T08:09:21.886" v="1" actId="1076"/>
      <pc:docMkLst>
        <pc:docMk/>
      </pc:docMkLst>
      <pc:sldChg chg="modSp">
        <pc:chgData name="吴再" userId="S::wuzai@sensetime.com::b2e24fe5-f384-425d-babd-a2773eca9df5" providerId="AD" clId="Web-{D42520F1-EEF6-0CED-6E2C-52095CF26038}" dt="2022-04-11T08:09:21.886" v="1" actId="1076"/>
        <pc:sldMkLst>
          <pc:docMk/>
          <pc:sldMk cId="553837618" sldId="256"/>
        </pc:sldMkLst>
        <pc:spChg chg="mod">
          <ac:chgData name="吴再" userId="S::wuzai@sensetime.com::b2e24fe5-f384-425d-babd-a2773eca9df5" providerId="AD" clId="Web-{D42520F1-EEF6-0CED-6E2C-52095CF26038}" dt="2022-04-11T08:09:21.886" v="1" actId="1076"/>
          <ac:spMkLst>
            <pc:docMk/>
            <pc:sldMk cId="553837618" sldId="256"/>
            <ac:spMk id="13" creationId="{C2AB9474-E097-D440-BE63-CFFA25C35C07}"/>
          </ac:spMkLst>
        </pc:spChg>
      </pc:sldChg>
    </pc:docChg>
  </pc:docChgLst>
  <pc:docChgLst>
    <pc:chgData name="庄汉阳" userId="S::zhuanghanyang@sensetime.com::18c0c384-5d77-4e89-bff3-d22c2ca635ba" providerId="AD" clId="Web-{C78BC5E8-5814-CA38-E1E3-18082C69E3E3}"/>
    <pc:docChg chg="modSld">
      <pc:chgData name="庄汉阳" userId="S::zhuanghanyang@sensetime.com::18c0c384-5d77-4e89-bff3-d22c2ca635ba" providerId="AD" clId="Web-{C78BC5E8-5814-CA38-E1E3-18082C69E3E3}" dt="2022-03-02T03:38:55.168" v="4" actId="1076"/>
      <pc:docMkLst>
        <pc:docMk/>
      </pc:docMkLst>
      <pc:sldChg chg="delSp modSp">
        <pc:chgData name="庄汉阳" userId="S::zhuanghanyang@sensetime.com::18c0c384-5d77-4e89-bff3-d22c2ca635ba" providerId="AD" clId="Web-{C78BC5E8-5814-CA38-E1E3-18082C69E3E3}" dt="2022-03-02T03:38:55.168" v="4" actId="1076"/>
        <pc:sldMkLst>
          <pc:docMk/>
          <pc:sldMk cId="553837618" sldId="256"/>
        </pc:sldMkLst>
        <pc:spChg chg="mod">
          <ac:chgData name="庄汉阳" userId="S::zhuanghanyang@sensetime.com::18c0c384-5d77-4e89-bff3-d22c2ca635ba" providerId="AD" clId="Web-{C78BC5E8-5814-CA38-E1E3-18082C69E3E3}" dt="2022-03-02T03:38:51.840" v="3" actId="1076"/>
          <ac:spMkLst>
            <pc:docMk/>
            <pc:sldMk cId="553837618" sldId="256"/>
            <ac:spMk id="85" creationId="{F7D267A1-5F4A-4AFC-97BC-9088EC96BBAE}"/>
          </ac:spMkLst>
        </pc:spChg>
        <pc:spChg chg="del">
          <ac:chgData name="庄汉阳" userId="S::zhuanghanyang@sensetime.com::18c0c384-5d77-4e89-bff3-d22c2ca635ba" providerId="AD" clId="Web-{C78BC5E8-5814-CA38-E1E3-18082C69E3E3}" dt="2022-03-02T03:38:43.230" v="1"/>
          <ac:spMkLst>
            <pc:docMk/>
            <pc:sldMk cId="553837618" sldId="256"/>
            <ac:spMk id="86" creationId="{04A0B678-3BCC-471F-A8E9-66CCAC3E3580}"/>
          </ac:spMkLst>
        </pc:spChg>
        <pc:spChg chg="mod">
          <ac:chgData name="庄汉阳" userId="S::zhuanghanyang@sensetime.com::18c0c384-5d77-4e89-bff3-d22c2ca635ba" providerId="AD" clId="Web-{C78BC5E8-5814-CA38-E1E3-18082C69E3E3}" dt="2022-03-02T03:38:55.168" v="4" actId="1076"/>
          <ac:spMkLst>
            <pc:docMk/>
            <pc:sldMk cId="553837618" sldId="256"/>
            <ac:spMk id="89" creationId="{8575A731-6037-42B2-BF75-354F9C776A28}"/>
          </ac:spMkLst>
        </pc:spChg>
        <pc:spChg chg="del">
          <ac:chgData name="庄汉阳" userId="S::zhuanghanyang@sensetime.com::18c0c384-5d77-4e89-bff3-d22c2ca635ba" providerId="AD" clId="Web-{C78BC5E8-5814-CA38-E1E3-18082C69E3E3}" dt="2022-03-02T03:38:40.621" v="0"/>
          <ac:spMkLst>
            <pc:docMk/>
            <pc:sldMk cId="553837618" sldId="256"/>
            <ac:spMk id="90" creationId="{9DB0B3E5-C502-472A-AF49-0866CD12B1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A075B-F0F3-6F4A-862E-640E56C71E3F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BF03B-35E9-8C4C-8BC1-725630CCFB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存储是否需要</a:t>
            </a:r>
            <a:r>
              <a:rPr lang="en-US" altLang="zh-CN" dirty="0"/>
              <a:t>KV</a:t>
            </a:r>
            <a:r>
              <a:rPr lang="zh-CN" altLang="en-US" dirty="0"/>
              <a:t>？各个存储类型之间的整体架构与关系？是否走统一存储架构还是同类存储</a:t>
            </a:r>
            <a:r>
              <a:rPr lang="en-US" altLang="zh-CN" dirty="0"/>
              <a:t>pattern</a:t>
            </a:r>
            <a:r>
              <a:rPr lang="zh-CN" altLang="en-US" dirty="0"/>
              <a:t>单独设计？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日志</a:t>
            </a:r>
            <a:r>
              <a:rPr lang="en-US" altLang="zh-CN" dirty="0"/>
              <a:t>/</a:t>
            </a:r>
            <a:r>
              <a:rPr lang="zh-CN" altLang="en-US" dirty="0"/>
              <a:t>监控</a:t>
            </a:r>
            <a:r>
              <a:rPr lang="en-US" altLang="zh-CN" dirty="0"/>
              <a:t>/</a:t>
            </a:r>
            <a:r>
              <a:rPr lang="zh-CN" altLang="en-US" dirty="0"/>
              <a:t>告警，算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Governance</a:t>
            </a:r>
            <a:r>
              <a:rPr lang="zh-CN" altLang="en-US" dirty="0"/>
              <a:t>（实际在</a:t>
            </a:r>
            <a:r>
              <a:rPr lang="en-US" altLang="zh-CN" dirty="0"/>
              <a:t>Higgs</a:t>
            </a:r>
            <a:r>
              <a:rPr lang="zh-CN" altLang="en-US"/>
              <a:t>里头）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BF03B-35E9-8C4C-8BC1-725630CCFB25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658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BF03B-35E9-8C4C-8BC1-725630CCFB25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360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E4EB-C3E3-824B-B6E2-C2CE5CC49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C9ABF-DB1A-754B-893D-0A88A5D85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2EA2-0B62-FE41-80D5-84A481DA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7A4D-2139-634B-8008-310EF6FF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51BC-7521-1948-9529-5430BE0E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839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47F-B1BC-FF43-96D3-72AA39A9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EE8D-7738-864F-BD3B-A71B33E7A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B875-5FF6-E047-9AD9-E5EF9862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21DE-DE09-9044-B391-D5C0289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3AA7-6CA4-EE47-8712-37740426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460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2DED9-B337-1D41-BE5F-76EBFCCF0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0D54B-37B0-B248-B973-51C69BFB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8641-F7AC-F749-A1BA-A460CB95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BC35-48F2-CC4A-B153-65C469EE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E1D2-56CC-8944-9853-73341FC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563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AC40-1679-0549-901D-B8EE035F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EE4F-0AD3-E84F-80CA-92F622CF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98A6-8380-3740-B12F-11D2F75C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4AFE-9876-864C-B90E-AE6D4328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B301-7B3F-8947-BDFD-3350A9A3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142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0BF7-719B-064E-BAF9-669ED4E7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2561-82F1-EF45-A086-B43A2081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FA3A-CC3B-F947-AFAB-07BFFEF1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EAC2-06B0-4047-9BD7-3C294BD9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3C06-7BB8-084C-9D1C-193FA6C3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95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D4C8-83D3-F049-AB56-368FA21F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E097-8F49-E74D-925C-5CF7C36F0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DA09F-91E1-2E49-8FCA-F275A44B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FFC6-7E27-0F4A-AD05-3E0F8277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2D14-B244-0F47-BC3C-01C5BF71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C8A35-1BA8-8449-A476-0CEED0D1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22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398D-C590-CD46-AF27-7737B39A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EA9F-86B7-814F-A32F-A736AB05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A694-3AAA-964F-ACBA-2BECBD79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178B2-4FDF-9B47-AFE9-1BB44F8B0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AF4B6-C175-F247-8AB8-8B96E9A9B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B9A18-2CAE-AC4C-B815-35F0C9ED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92307-585D-3041-B7BF-08A48CCC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E5E8C-F487-5C4E-9938-E66E9A42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07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48D8-49C6-9D4E-9F82-55E89328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96A83-12A8-D94C-B9FE-1F207B26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964D1-6CBB-CB42-8ADE-FC38D0F7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24F77-233E-EE4A-8FF6-404F60B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70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679E4-5E36-C647-87EE-8E0C09DD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8341E-7DF2-4E43-BA17-F3B2F566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199D2-FFBF-7D46-BBFB-852483CB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971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9933-D340-5044-A230-3575435B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174F-6E27-3845-97FE-A8A842C2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01D14-14AB-8141-B923-F25B044A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B4AD4-68CB-DA4E-A75E-A4436355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F3FA-E799-5B4F-8D63-A3803AF0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F326-75EB-A745-AE50-46883F3F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27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A8B6-5619-A84D-952A-13C46D51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A481-F482-9D4D-935A-C6900525B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4320E-A9D2-3B4B-A5EE-142D4519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4E09A-F7B7-784C-AC3C-94DE3A91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A946-7A9E-5440-9C01-FB651FB9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26528-BB6A-3149-8051-8A7543D3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60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CCA9A-0EEA-2A4A-BDCB-AE88E24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0DE44-4CA7-9544-A40A-DA34CD48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6D72-C6C5-2A42-A205-B7EEFC2A2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8035-AD79-A642-9871-9EA38D8B5407}" type="datetimeFigureOut">
              <a:rPr lang="en-CN" smtClean="0"/>
              <a:t>04/11/2022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C577-BB71-434F-A708-E3F5D0C8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B54B-9264-FE42-A179-683EE72EF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CB3B-2016-8F4A-8764-68B9F7BA49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489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C732FB-0771-4045-AFCE-20D70F25C126}"/>
              </a:ext>
            </a:extLst>
          </p:cNvPr>
          <p:cNvSpPr/>
          <p:nvPr/>
        </p:nvSpPr>
        <p:spPr>
          <a:xfrm>
            <a:off x="1301604" y="3820427"/>
            <a:ext cx="9551626" cy="245462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AI-Native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Cloud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Infrastructure</a:t>
            </a:r>
            <a:endParaRPr lang="en-CN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5C68E-9A8D-9041-B16D-122A8F75A97F}"/>
              </a:ext>
            </a:extLst>
          </p:cNvPr>
          <p:cNvSpPr/>
          <p:nvPr/>
        </p:nvSpPr>
        <p:spPr>
          <a:xfrm>
            <a:off x="1301604" y="4151137"/>
            <a:ext cx="3530593" cy="153805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Compute</a:t>
            </a:r>
            <a:r>
              <a:rPr lang="zh-CN" altLang="en-US" sz="1200" dirty="0"/>
              <a:t> </a:t>
            </a:r>
            <a:r>
              <a:rPr lang="en-US" altLang="zh-CN" sz="1200" dirty="0"/>
              <a:t>Services</a:t>
            </a:r>
            <a:r>
              <a:rPr lang="zh-CN" altLang="en-US" sz="1200" dirty="0"/>
              <a:t>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Lepton</a:t>
            </a:r>
            <a:endParaRPr lang="en-C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3A494-5F14-3743-B973-8BC28B2F3C2E}"/>
              </a:ext>
            </a:extLst>
          </p:cNvPr>
          <p:cNvSpPr/>
          <p:nvPr/>
        </p:nvSpPr>
        <p:spPr>
          <a:xfrm>
            <a:off x="1504470" y="5337657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93937-0F48-1843-813F-2BAAECEC988E}"/>
              </a:ext>
            </a:extLst>
          </p:cNvPr>
          <p:cNvSpPr/>
          <p:nvPr/>
        </p:nvSpPr>
        <p:spPr>
          <a:xfrm>
            <a:off x="193916" y="5774442"/>
            <a:ext cx="11864272" cy="884909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SenseTime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AI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Data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Center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(AIDC)</a:t>
            </a:r>
            <a:endParaRPr lang="en-CN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132A1-163F-0845-8E1D-47BA869C2059}"/>
              </a:ext>
            </a:extLst>
          </p:cNvPr>
          <p:cNvSpPr/>
          <p:nvPr/>
        </p:nvSpPr>
        <p:spPr>
          <a:xfrm>
            <a:off x="193916" y="1285128"/>
            <a:ext cx="980681" cy="440406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Cloud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Security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-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Gluon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C40F3-E5B7-B344-A7EB-41AE73A99374}"/>
              </a:ext>
            </a:extLst>
          </p:cNvPr>
          <p:cNvSpPr/>
          <p:nvPr/>
        </p:nvSpPr>
        <p:spPr>
          <a:xfrm>
            <a:off x="10954489" y="1285127"/>
            <a:ext cx="1103700" cy="440406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/>
              <a:t>Cloud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Management</a:t>
            </a:r>
            <a:endParaRPr lang="en-C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AB9474-E097-D440-BE63-CFFA25C35C07}"/>
              </a:ext>
            </a:extLst>
          </p:cNvPr>
          <p:cNvSpPr txBox="1"/>
          <p:nvPr/>
        </p:nvSpPr>
        <p:spPr>
          <a:xfrm>
            <a:off x="133814" y="48565"/>
            <a:ext cx="525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SenseCore</a:t>
            </a:r>
            <a:r>
              <a:rPr lang="en-US" b="1" dirty="0">
                <a:solidFill>
                  <a:schemeClr val="bg1"/>
                </a:solidFill>
              </a:rPr>
              <a:t> AI Cloud Computing Services (Elementary)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236CE6-F7BF-4444-8065-8406ADE5991E}"/>
              </a:ext>
            </a:extLst>
          </p:cNvPr>
          <p:cNvSpPr/>
          <p:nvPr/>
        </p:nvSpPr>
        <p:spPr>
          <a:xfrm>
            <a:off x="2501704" y="1271409"/>
            <a:ext cx="5014525" cy="1107121"/>
          </a:xfrm>
          <a:prstGeom prst="rect">
            <a:avLst/>
          </a:prstGeom>
          <a:solidFill>
            <a:srgbClr val="FF8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Studio</a:t>
            </a:r>
            <a:endParaRPr lang="en-CN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24932F-F6AE-794F-BB82-0E7BB6B4FD47}"/>
              </a:ext>
            </a:extLst>
          </p:cNvPr>
          <p:cNvSpPr/>
          <p:nvPr/>
        </p:nvSpPr>
        <p:spPr>
          <a:xfrm>
            <a:off x="193915" y="491448"/>
            <a:ext cx="11864271" cy="708431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Cloud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Uni-Management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Platform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Higgs</a:t>
            </a:r>
            <a:endParaRPr lang="en-CN" sz="1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B52E1-F85C-E243-80F5-3CEEF7B86A6C}"/>
              </a:ext>
            </a:extLst>
          </p:cNvPr>
          <p:cNvSpPr/>
          <p:nvPr/>
        </p:nvSpPr>
        <p:spPr>
          <a:xfrm>
            <a:off x="3969289" y="2469374"/>
            <a:ext cx="4329545" cy="1263665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Platform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Services</a:t>
            </a:r>
            <a:endParaRPr lang="en-CN" sz="1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37870-C611-D840-A976-0E1CB77CA00A}"/>
              </a:ext>
            </a:extLst>
          </p:cNvPr>
          <p:cNvSpPr/>
          <p:nvPr/>
        </p:nvSpPr>
        <p:spPr>
          <a:xfrm>
            <a:off x="8389695" y="2469375"/>
            <a:ext cx="2430618" cy="1263665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Developer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Tools</a:t>
            </a:r>
            <a:endParaRPr lang="en-CN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D7386-93A2-1B41-847B-4292B0E97870}"/>
              </a:ext>
            </a:extLst>
          </p:cNvPr>
          <p:cNvSpPr/>
          <p:nvPr/>
        </p:nvSpPr>
        <p:spPr>
          <a:xfrm>
            <a:off x="4959203" y="4151137"/>
            <a:ext cx="3303484" cy="153805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Storage</a:t>
            </a:r>
            <a:r>
              <a:rPr lang="zh-CN" altLang="en-US" sz="1200" dirty="0"/>
              <a:t> </a:t>
            </a:r>
            <a:r>
              <a:rPr lang="en-US" altLang="zh-CN" sz="1200" dirty="0"/>
              <a:t>Services</a:t>
            </a:r>
            <a:r>
              <a:rPr lang="zh-CN" altLang="en-US" sz="1200" dirty="0"/>
              <a:t>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Quark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59D4BA-3801-8242-A551-3F013B89D2B0}"/>
              </a:ext>
            </a:extLst>
          </p:cNvPr>
          <p:cNvSpPr/>
          <p:nvPr/>
        </p:nvSpPr>
        <p:spPr>
          <a:xfrm>
            <a:off x="8389694" y="4151137"/>
            <a:ext cx="2463534" cy="153805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Services</a:t>
            </a:r>
            <a:r>
              <a:rPr lang="zh-CN" altLang="en-US" sz="1200" dirty="0"/>
              <a:t>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Boson</a:t>
            </a:r>
            <a:endParaRPr lang="en-CN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8BD0EE-01F3-6448-B03D-9B76AC623706}"/>
              </a:ext>
            </a:extLst>
          </p:cNvPr>
          <p:cNvSpPr/>
          <p:nvPr/>
        </p:nvSpPr>
        <p:spPr>
          <a:xfrm>
            <a:off x="2244771" y="5337656"/>
            <a:ext cx="896176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GPU/</a:t>
            </a:r>
            <a:r>
              <a:rPr lang="en-US" altLang="zh-CN" sz="1200" dirty="0" err="1"/>
              <a:t>vGPU</a:t>
            </a:r>
            <a:endParaRPr lang="en-CN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68635-4530-0945-B33B-EAADCD53F928}"/>
              </a:ext>
            </a:extLst>
          </p:cNvPr>
          <p:cNvSpPr/>
          <p:nvPr/>
        </p:nvSpPr>
        <p:spPr>
          <a:xfrm>
            <a:off x="3211006" y="5337656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FPGA</a:t>
            </a:r>
            <a:endParaRPr lang="en-CN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A6D46-8F1E-C049-9131-4394A3DFBD93}"/>
              </a:ext>
            </a:extLst>
          </p:cNvPr>
          <p:cNvSpPr/>
          <p:nvPr/>
        </p:nvSpPr>
        <p:spPr>
          <a:xfrm>
            <a:off x="3955197" y="5337656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TPU</a:t>
            </a:r>
            <a:endParaRPr lang="en-C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E3FC9-D65B-8D4B-8210-17971CFB35E4}"/>
              </a:ext>
            </a:extLst>
          </p:cNvPr>
          <p:cNvSpPr/>
          <p:nvPr/>
        </p:nvSpPr>
        <p:spPr>
          <a:xfrm>
            <a:off x="1504470" y="4996517"/>
            <a:ext cx="3124859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Co</a:t>
            </a:r>
            <a:r>
              <a:rPr lang="en-US" altLang="zh-CN" sz="1200" dirty="0" err="1"/>
              <a:t>ntainerized</a:t>
            </a:r>
            <a:r>
              <a:rPr lang="zh-CN" altLang="en-US" sz="1200" dirty="0"/>
              <a:t> </a:t>
            </a:r>
            <a:r>
              <a:rPr lang="en-US" altLang="zh-CN" sz="1200" dirty="0"/>
              <a:t>Compute</a:t>
            </a:r>
            <a:endParaRPr lang="en-CN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D25037-6B78-0A44-B4ED-CC915A9A4C87}"/>
              </a:ext>
            </a:extLst>
          </p:cNvPr>
          <p:cNvSpPr/>
          <p:nvPr/>
        </p:nvSpPr>
        <p:spPr>
          <a:xfrm>
            <a:off x="1504471" y="4423390"/>
            <a:ext cx="1148520" cy="487877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AI+HPC</a:t>
            </a:r>
            <a:r>
              <a:rPr lang="zh-CN" altLang="en-US" sz="1200" dirty="0"/>
              <a:t> </a:t>
            </a:r>
            <a:r>
              <a:rPr lang="en-US" altLang="zh-CN" sz="1200" dirty="0"/>
              <a:t>Pool</a:t>
            </a:r>
          </a:p>
          <a:p>
            <a:pPr algn="ctr"/>
            <a:r>
              <a:rPr lang="en-US" altLang="zh-CN" sz="800" dirty="0"/>
              <a:t>Offline</a:t>
            </a:r>
            <a:r>
              <a:rPr lang="zh-CN" altLang="en-US" sz="800" dirty="0"/>
              <a:t> </a:t>
            </a:r>
            <a:r>
              <a:rPr lang="en-US" altLang="zh-CN" sz="800" dirty="0"/>
              <a:t>Processing</a:t>
            </a:r>
            <a:endParaRPr lang="en-CN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988893-6759-1F48-AFAB-E2BBE85C6D9F}"/>
              </a:ext>
            </a:extLst>
          </p:cNvPr>
          <p:cNvSpPr/>
          <p:nvPr/>
        </p:nvSpPr>
        <p:spPr>
          <a:xfrm>
            <a:off x="2716494" y="4423388"/>
            <a:ext cx="967259" cy="487877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FaaS</a:t>
            </a:r>
            <a:r>
              <a:rPr lang="zh-CN" altLang="en-US" sz="1200" dirty="0"/>
              <a:t> </a:t>
            </a:r>
            <a:r>
              <a:rPr lang="en-US" altLang="zh-CN" sz="1200" dirty="0"/>
              <a:t>Pool</a:t>
            </a:r>
          </a:p>
          <a:p>
            <a:pPr algn="ctr"/>
            <a:r>
              <a:rPr lang="en-US" altLang="zh-CN" sz="800" dirty="0"/>
              <a:t>Online</a:t>
            </a:r>
            <a:r>
              <a:rPr lang="zh-CN" altLang="en-US" sz="800" dirty="0"/>
              <a:t> </a:t>
            </a:r>
            <a:r>
              <a:rPr lang="en-US" altLang="zh-CN" sz="800" dirty="0"/>
              <a:t>Processing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D2B997-3F93-BE4F-8D71-A57F2D89F283}"/>
              </a:ext>
            </a:extLst>
          </p:cNvPr>
          <p:cNvSpPr/>
          <p:nvPr/>
        </p:nvSpPr>
        <p:spPr>
          <a:xfrm>
            <a:off x="3747257" y="4423388"/>
            <a:ext cx="882072" cy="487877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Edge</a:t>
            </a:r>
            <a:r>
              <a:rPr lang="zh-CN" altLang="en-US" sz="1200" dirty="0"/>
              <a:t> </a:t>
            </a:r>
            <a:r>
              <a:rPr lang="en-US" altLang="zh-CN" sz="1200" dirty="0"/>
              <a:t>Pool</a:t>
            </a:r>
          </a:p>
          <a:p>
            <a:pPr algn="ctr"/>
            <a:r>
              <a:rPr lang="en-US" altLang="zh-CN" sz="800" dirty="0"/>
              <a:t>Edge</a:t>
            </a:r>
            <a:r>
              <a:rPr lang="zh-CN" altLang="en-US" sz="800" dirty="0"/>
              <a:t> </a:t>
            </a:r>
            <a:r>
              <a:rPr lang="en-US" altLang="zh-CN" sz="800" dirty="0"/>
              <a:t>Computing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730FA3-0BC5-9649-BD5A-A6FBC1986C57}"/>
              </a:ext>
            </a:extLst>
          </p:cNvPr>
          <p:cNvSpPr/>
          <p:nvPr/>
        </p:nvSpPr>
        <p:spPr>
          <a:xfrm>
            <a:off x="5055418" y="5341782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HDD</a:t>
            </a:r>
            <a:endParaRPr lang="en-CN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87620A-613C-F947-83C7-C79CB23CF990}"/>
              </a:ext>
            </a:extLst>
          </p:cNvPr>
          <p:cNvSpPr/>
          <p:nvPr/>
        </p:nvSpPr>
        <p:spPr>
          <a:xfrm>
            <a:off x="5799196" y="5345916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SSD</a:t>
            </a:r>
            <a:endParaRPr lang="en-CN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46B60-6BC1-824C-9DD8-57AE8ADEC292}"/>
              </a:ext>
            </a:extLst>
          </p:cNvPr>
          <p:cNvSpPr/>
          <p:nvPr/>
        </p:nvSpPr>
        <p:spPr>
          <a:xfrm>
            <a:off x="6542974" y="5345916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NVMe</a:t>
            </a:r>
            <a:endParaRPr lang="en-CN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611CF0-C01D-FC41-BD1E-B66063B1B560}"/>
              </a:ext>
            </a:extLst>
          </p:cNvPr>
          <p:cNvSpPr/>
          <p:nvPr/>
        </p:nvSpPr>
        <p:spPr>
          <a:xfrm>
            <a:off x="7286286" y="5345916"/>
            <a:ext cx="892114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RAM/</a:t>
            </a:r>
            <a:r>
              <a:rPr lang="en-US" altLang="zh-CN" sz="1100" dirty="0" err="1"/>
              <a:t>PMem</a:t>
            </a:r>
            <a:endParaRPr lang="en-CN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25AB96-B8BE-0344-A458-F0C6922011E4}"/>
              </a:ext>
            </a:extLst>
          </p:cNvPr>
          <p:cNvSpPr/>
          <p:nvPr/>
        </p:nvSpPr>
        <p:spPr>
          <a:xfrm>
            <a:off x="5055418" y="5002639"/>
            <a:ext cx="312298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Distributed</a:t>
            </a:r>
            <a:r>
              <a:rPr lang="zh-CN" altLang="en-US" sz="1200" dirty="0"/>
              <a:t> </a:t>
            </a:r>
            <a:r>
              <a:rPr lang="en-US" altLang="zh-CN" sz="1200" dirty="0"/>
              <a:t>Storage</a:t>
            </a:r>
            <a:endParaRPr lang="en-CN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4003EF-AAC6-CE42-B6FE-D82F5E6B4F85}"/>
              </a:ext>
            </a:extLst>
          </p:cNvPr>
          <p:cNvSpPr/>
          <p:nvPr/>
        </p:nvSpPr>
        <p:spPr>
          <a:xfrm>
            <a:off x="5055418" y="4437904"/>
            <a:ext cx="965627" cy="481482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Object</a:t>
            </a:r>
            <a:r>
              <a:rPr lang="zh-CN" altLang="en-US" sz="1200" dirty="0"/>
              <a:t> </a:t>
            </a:r>
            <a:r>
              <a:rPr lang="en-US" altLang="zh-CN" sz="1200" dirty="0"/>
              <a:t>Storage</a:t>
            </a:r>
            <a:endParaRPr lang="en-CN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68988B-E070-D54C-A31D-58860AF279D7}"/>
              </a:ext>
            </a:extLst>
          </p:cNvPr>
          <p:cNvSpPr/>
          <p:nvPr/>
        </p:nvSpPr>
        <p:spPr>
          <a:xfrm>
            <a:off x="6141864" y="4437904"/>
            <a:ext cx="965627" cy="481482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</a:t>
            </a:r>
          </a:p>
          <a:p>
            <a:pPr algn="ctr"/>
            <a:r>
              <a:rPr lang="en-US" altLang="zh-CN" sz="1200" dirty="0"/>
              <a:t>Storage</a:t>
            </a:r>
            <a:endParaRPr lang="en-CN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C7C940-10CC-6D4F-8853-F0A882A6A411}"/>
              </a:ext>
            </a:extLst>
          </p:cNvPr>
          <p:cNvSpPr/>
          <p:nvPr/>
        </p:nvSpPr>
        <p:spPr>
          <a:xfrm>
            <a:off x="7209892" y="4437904"/>
            <a:ext cx="965628" cy="481482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Block</a:t>
            </a:r>
          </a:p>
          <a:p>
            <a:pPr algn="ctr"/>
            <a:r>
              <a:rPr lang="en-US" altLang="zh-CN" sz="1200" dirty="0"/>
              <a:t>Storage</a:t>
            </a:r>
            <a:endParaRPr lang="en-CN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75AF44-27A7-3848-939C-D4CB58479A48}"/>
              </a:ext>
            </a:extLst>
          </p:cNvPr>
          <p:cNvSpPr/>
          <p:nvPr/>
        </p:nvSpPr>
        <p:spPr>
          <a:xfrm>
            <a:off x="8477688" y="5347085"/>
            <a:ext cx="55084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RoCE</a:t>
            </a:r>
            <a:endParaRPr lang="en-CN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E196CD-F216-C64B-AD10-89ACCDA86991}"/>
              </a:ext>
            </a:extLst>
          </p:cNvPr>
          <p:cNvSpPr/>
          <p:nvPr/>
        </p:nvSpPr>
        <p:spPr>
          <a:xfrm>
            <a:off x="9097314" y="5345916"/>
            <a:ext cx="935861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InfiniteBand</a:t>
            </a:r>
            <a:endParaRPr lang="en-CN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EB2311-F73D-DD45-B540-502BE5806607}"/>
              </a:ext>
            </a:extLst>
          </p:cNvPr>
          <p:cNvSpPr/>
          <p:nvPr/>
        </p:nvSpPr>
        <p:spPr>
          <a:xfrm>
            <a:off x="8477688" y="4870773"/>
            <a:ext cx="1555488" cy="381634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Multi-tenant</a:t>
            </a:r>
            <a:r>
              <a:rPr lang="zh-CN" altLang="en-US" sz="1100" dirty="0"/>
              <a:t> </a:t>
            </a:r>
            <a:r>
              <a:rPr lang="en-US" altLang="zh-CN" sz="1100" dirty="0"/>
              <a:t>RDMA</a:t>
            </a:r>
          </a:p>
          <a:p>
            <a:pPr algn="ctr"/>
            <a:r>
              <a:rPr lang="en-US" altLang="zh-CN" sz="1100" dirty="0"/>
              <a:t>SDN</a:t>
            </a:r>
            <a:r>
              <a:rPr lang="zh-CN" altLang="en-US" sz="1100" dirty="0"/>
              <a:t> </a:t>
            </a:r>
            <a:r>
              <a:rPr lang="en-US" altLang="zh-CN" sz="1100" dirty="0"/>
              <a:t>Controller</a:t>
            </a:r>
            <a:endParaRPr lang="en-CN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13F76-7963-F844-92FB-D38496A9BADF}"/>
              </a:ext>
            </a:extLst>
          </p:cNvPr>
          <p:cNvSpPr/>
          <p:nvPr/>
        </p:nvSpPr>
        <p:spPr>
          <a:xfrm>
            <a:off x="9156546" y="4457757"/>
            <a:ext cx="875119" cy="325629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Communication</a:t>
            </a:r>
            <a:r>
              <a:rPr lang="zh-CN" altLang="en-US" sz="800" dirty="0"/>
              <a:t> </a:t>
            </a:r>
            <a:r>
              <a:rPr lang="en-US" altLang="zh-CN" sz="800" dirty="0"/>
              <a:t>Primitives</a:t>
            </a:r>
            <a:endParaRPr lang="en-CN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D649F4-1BBD-7E4B-A20E-81C9AFB8BF32}"/>
              </a:ext>
            </a:extLst>
          </p:cNvPr>
          <p:cNvSpPr/>
          <p:nvPr/>
        </p:nvSpPr>
        <p:spPr>
          <a:xfrm>
            <a:off x="10108620" y="4458730"/>
            <a:ext cx="669163" cy="41184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VPN</a:t>
            </a:r>
            <a:r>
              <a:rPr lang="zh-CN" altLang="en-US" sz="1000" dirty="0"/>
              <a:t> </a:t>
            </a:r>
            <a:r>
              <a:rPr lang="en-US" altLang="zh-CN" sz="1000" dirty="0"/>
              <a:t>Gateway</a:t>
            </a:r>
            <a:endParaRPr lang="en-CN" sz="1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B0280F-F57C-8645-BF46-8B3E40EC04DA}"/>
              </a:ext>
            </a:extLst>
          </p:cNvPr>
          <p:cNvSpPr/>
          <p:nvPr/>
        </p:nvSpPr>
        <p:spPr>
          <a:xfrm>
            <a:off x="10108204" y="4932763"/>
            <a:ext cx="669163" cy="41184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Classical</a:t>
            </a:r>
            <a:r>
              <a:rPr lang="zh-CN" altLang="en-US" sz="1000" dirty="0"/>
              <a:t> </a:t>
            </a:r>
            <a:r>
              <a:rPr lang="en-US" altLang="zh-CN" sz="1000" dirty="0"/>
              <a:t>VPC</a:t>
            </a:r>
            <a:endParaRPr lang="en-CN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2E954C-1513-F140-B742-6D1299BDAE00}"/>
              </a:ext>
            </a:extLst>
          </p:cNvPr>
          <p:cNvSpPr/>
          <p:nvPr/>
        </p:nvSpPr>
        <p:spPr>
          <a:xfrm>
            <a:off x="8482895" y="4458184"/>
            <a:ext cx="614420" cy="325629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AI</a:t>
            </a:r>
            <a:r>
              <a:rPr lang="zh-CN" altLang="en-US" sz="800" dirty="0"/>
              <a:t> </a:t>
            </a:r>
            <a:r>
              <a:rPr lang="en-US" altLang="zh-CN" sz="800" dirty="0"/>
              <a:t>Fabric</a:t>
            </a:r>
          </a:p>
          <a:p>
            <a:pPr algn="ctr"/>
            <a:r>
              <a:rPr lang="en-US" altLang="zh-CN" sz="800" dirty="0"/>
              <a:t>NIC</a:t>
            </a:r>
            <a:endParaRPr lang="en-CN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AE8BF9-D0D5-194C-927E-C38AFA08393A}"/>
              </a:ext>
            </a:extLst>
          </p:cNvPr>
          <p:cNvSpPr/>
          <p:nvPr/>
        </p:nvSpPr>
        <p:spPr>
          <a:xfrm>
            <a:off x="8476701" y="3260900"/>
            <a:ext cx="1098434" cy="3994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Cloud</a:t>
            </a:r>
            <a:r>
              <a:rPr lang="zh-CN" altLang="en-US" sz="1200" dirty="0"/>
              <a:t> </a:t>
            </a:r>
            <a:r>
              <a:rPr lang="en-US" altLang="zh-CN" sz="1200" dirty="0"/>
              <a:t>IDE</a:t>
            </a:r>
          </a:p>
          <a:p>
            <a:pPr algn="ctr"/>
            <a:r>
              <a:rPr lang="en-US" altLang="zh-CN" sz="800" dirty="0" err="1"/>
              <a:t>VSCode</a:t>
            </a:r>
            <a:r>
              <a:rPr lang="en-US" altLang="zh-CN" sz="800" dirty="0"/>
              <a:t>/</a:t>
            </a:r>
            <a:r>
              <a:rPr lang="en-US" altLang="zh-CN" sz="800" dirty="0" err="1"/>
              <a:t>JupyterLab</a:t>
            </a:r>
            <a:endParaRPr lang="en-CN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90409B-65A1-C84A-8AB3-FA26B0C6D536}"/>
              </a:ext>
            </a:extLst>
          </p:cNvPr>
          <p:cNvSpPr/>
          <p:nvPr/>
        </p:nvSpPr>
        <p:spPr>
          <a:xfrm>
            <a:off x="9659361" y="2809659"/>
            <a:ext cx="1098434" cy="3994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CLI</a:t>
            </a:r>
            <a:r>
              <a:rPr lang="zh-CN" altLang="en-US" sz="1200" dirty="0"/>
              <a:t> </a:t>
            </a:r>
            <a:r>
              <a:rPr lang="en-US" altLang="zh-CN" sz="1200" dirty="0"/>
              <a:t>Tools</a:t>
            </a:r>
          </a:p>
          <a:p>
            <a:pPr algn="ctr"/>
            <a:r>
              <a:rPr lang="en-US" altLang="zh-CN" sz="800" dirty="0"/>
              <a:t>native/</a:t>
            </a:r>
            <a:r>
              <a:rPr lang="en-US" altLang="zh-CN" sz="800" dirty="0" err="1"/>
              <a:t>slurm</a:t>
            </a:r>
            <a:endParaRPr lang="en-CN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A390D-C2C8-AB41-B7B8-A10CEE85291D}"/>
              </a:ext>
            </a:extLst>
          </p:cNvPr>
          <p:cNvSpPr/>
          <p:nvPr/>
        </p:nvSpPr>
        <p:spPr>
          <a:xfrm>
            <a:off x="8476701" y="2810618"/>
            <a:ext cx="1098434" cy="3994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Developer</a:t>
            </a:r>
            <a:r>
              <a:rPr lang="zh-CN" altLang="en-US" sz="1200" dirty="0"/>
              <a:t> </a:t>
            </a:r>
            <a:r>
              <a:rPr lang="en-US" altLang="zh-CN" sz="1200" dirty="0"/>
              <a:t>Machine</a:t>
            </a:r>
            <a:endParaRPr lang="en-CN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2E2962-5A63-BC45-9499-2611F283236B}"/>
              </a:ext>
            </a:extLst>
          </p:cNvPr>
          <p:cNvSpPr/>
          <p:nvPr/>
        </p:nvSpPr>
        <p:spPr>
          <a:xfrm>
            <a:off x="9655096" y="3260900"/>
            <a:ext cx="1098434" cy="3994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Boosters</a:t>
            </a:r>
          </a:p>
          <a:p>
            <a:pPr algn="ctr"/>
            <a:r>
              <a:rPr lang="en-US" altLang="zh-CN" sz="800" dirty="0" err="1"/>
              <a:t>DataLoader</a:t>
            </a:r>
            <a:r>
              <a:rPr lang="en-US" altLang="zh-CN" sz="800" dirty="0"/>
              <a:t>/MPI/…</a:t>
            </a:r>
            <a:endParaRPr lang="en-CN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66592-F797-F84F-8384-86740A62ED2B}"/>
              </a:ext>
            </a:extLst>
          </p:cNvPr>
          <p:cNvSpPr/>
          <p:nvPr/>
        </p:nvSpPr>
        <p:spPr>
          <a:xfrm>
            <a:off x="1298005" y="2473509"/>
            <a:ext cx="2584278" cy="1259531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AI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Data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Services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-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Graviton</a:t>
            </a:r>
            <a:endParaRPr lang="en-CN" sz="14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72E11-0BA8-2847-B5A9-0073079F8B94}"/>
              </a:ext>
            </a:extLst>
          </p:cNvPr>
          <p:cNvSpPr/>
          <p:nvPr/>
        </p:nvSpPr>
        <p:spPr>
          <a:xfrm>
            <a:off x="1410191" y="3348576"/>
            <a:ext cx="2381231" cy="255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Data</a:t>
            </a:r>
            <a:r>
              <a:rPr lang="zh-CN" altLang="en-US" sz="1200" dirty="0"/>
              <a:t> </a:t>
            </a:r>
            <a:r>
              <a:rPr lang="en-US" altLang="zh-CN" sz="1200" dirty="0"/>
              <a:t>Management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DF86AF-18B6-084E-AA12-4DF52FAB9CDD}"/>
              </a:ext>
            </a:extLst>
          </p:cNvPr>
          <p:cNvSpPr/>
          <p:nvPr/>
        </p:nvSpPr>
        <p:spPr>
          <a:xfrm>
            <a:off x="1411893" y="2809765"/>
            <a:ext cx="610196" cy="4552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Collect</a:t>
            </a:r>
            <a:endParaRPr lang="en-CN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4D45224-B1CD-1349-9D6E-7917B4A0C919}"/>
              </a:ext>
            </a:extLst>
          </p:cNvPr>
          <p:cNvSpPr/>
          <p:nvPr/>
        </p:nvSpPr>
        <p:spPr>
          <a:xfrm>
            <a:off x="2084754" y="2809765"/>
            <a:ext cx="783794" cy="4552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Annotate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93B465-2669-E34C-BB05-128E371A0FFB}"/>
              </a:ext>
            </a:extLst>
          </p:cNvPr>
          <p:cNvSpPr/>
          <p:nvPr/>
        </p:nvSpPr>
        <p:spPr>
          <a:xfrm>
            <a:off x="2928040" y="2817914"/>
            <a:ext cx="861216" cy="4430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200" dirty="0">
                <a:ea typeface="等线"/>
              </a:rPr>
              <a:t>ETL</a:t>
            </a:r>
            <a:endParaRPr lang="en-US" altLang="zh-CN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8B612B-2785-B546-AC93-3285382CF0FD}"/>
              </a:ext>
            </a:extLst>
          </p:cNvPr>
          <p:cNvSpPr/>
          <p:nvPr/>
        </p:nvSpPr>
        <p:spPr>
          <a:xfrm>
            <a:off x="4039825" y="3373533"/>
            <a:ext cx="4189948" cy="258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Smart</a:t>
            </a:r>
            <a:r>
              <a:rPr lang="zh-CN" altLang="en-US" sz="1200" dirty="0"/>
              <a:t> </a:t>
            </a:r>
            <a:r>
              <a:rPr lang="en-US" altLang="zh-CN" sz="1200" dirty="0"/>
              <a:t>Job</a:t>
            </a:r>
            <a:r>
              <a:rPr lang="zh-CN" altLang="en-US" sz="1200" dirty="0"/>
              <a:t> </a:t>
            </a:r>
            <a:r>
              <a:rPr lang="en-US" altLang="zh-CN" sz="1200" dirty="0"/>
              <a:t>Scheduler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altLang="zh-CN" sz="1200" dirty="0"/>
              <a:t>Manager</a:t>
            </a:r>
            <a:endParaRPr lang="en-CN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B17F24-F4E6-BB42-A17F-5E6FDB827184}"/>
              </a:ext>
            </a:extLst>
          </p:cNvPr>
          <p:cNvSpPr/>
          <p:nvPr/>
        </p:nvSpPr>
        <p:spPr>
          <a:xfrm>
            <a:off x="4039826" y="2766046"/>
            <a:ext cx="917568" cy="520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Training</a:t>
            </a:r>
          </a:p>
          <a:p>
            <a:pPr algn="ctr"/>
            <a:r>
              <a:rPr lang="en-US" sz="800" dirty="0"/>
              <a:t>Par</a:t>
            </a:r>
            <a:r>
              <a:rPr lang="en-US" altLang="zh-CN" sz="800" dirty="0"/>
              <a:t>rots2/</a:t>
            </a:r>
            <a:r>
              <a:rPr lang="en-US" altLang="zh-CN" sz="800" dirty="0" err="1"/>
              <a:t>PyTorch</a:t>
            </a:r>
            <a:endParaRPr lang="en-US" altLang="zh-CN" sz="800" dirty="0"/>
          </a:p>
          <a:p>
            <a:pPr algn="ctr"/>
            <a:r>
              <a:rPr lang="en-US" altLang="zh-CN" sz="800" dirty="0"/>
              <a:t>/</a:t>
            </a:r>
            <a:r>
              <a:rPr lang="en-US" altLang="zh-CN" sz="800" dirty="0" err="1"/>
              <a:t>Tensorflow</a:t>
            </a:r>
            <a:r>
              <a:rPr lang="en-US" altLang="zh-CN" sz="800" dirty="0"/>
              <a:t>/…</a:t>
            </a:r>
            <a:endParaRPr lang="en-CN" sz="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95647D-B4FB-D64C-A786-36EDE5409247}"/>
              </a:ext>
            </a:extLst>
          </p:cNvPr>
          <p:cNvSpPr/>
          <p:nvPr/>
        </p:nvSpPr>
        <p:spPr>
          <a:xfrm>
            <a:off x="5080220" y="2764747"/>
            <a:ext cx="917569" cy="520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AI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Serving</a:t>
            </a:r>
          </a:p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PPL/ONNX/…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E40A43-77CE-FC49-94B8-BC820BB5AE64}"/>
              </a:ext>
            </a:extLst>
          </p:cNvPr>
          <p:cNvSpPr/>
          <p:nvPr/>
        </p:nvSpPr>
        <p:spPr>
          <a:xfrm>
            <a:off x="6113353" y="2762685"/>
            <a:ext cx="917568" cy="520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200" dirty="0">
                <a:solidFill>
                  <a:schemeClr val="bg1"/>
                </a:solidFill>
              </a:rPr>
              <a:t>Data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6DCA9E-63C7-A642-A2A8-A41BAD8AE342}"/>
              </a:ext>
            </a:extLst>
          </p:cNvPr>
          <p:cNvSpPr/>
          <p:nvPr/>
        </p:nvSpPr>
        <p:spPr>
          <a:xfrm>
            <a:off x="7169066" y="2776092"/>
            <a:ext cx="1060707" cy="520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Others</a:t>
            </a:r>
          </a:p>
          <a:p>
            <a:pPr algn="ctr"/>
            <a:r>
              <a:rPr lang="en-US" altLang="zh-CN" sz="800" dirty="0"/>
              <a:t>VM/</a:t>
            </a:r>
            <a:r>
              <a:rPr lang="en-US" altLang="zh-CN" sz="800" dirty="0" err="1"/>
              <a:t>CloudXR</a:t>
            </a:r>
            <a:r>
              <a:rPr lang="en-US" altLang="zh-CN" sz="800" dirty="0"/>
              <a:t>/Render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8200E6-888C-5B40-89F0-E314A236449F}"/>
              </a:ext>
            </a:extLst>
          </p:cNvPr>
          <p:cNvSpPr/>
          <p:nvPr/>
        </p:nvSpPr>
        <p:spPr>
          <a:xfrm>
            <a:off x="2639750" y="1845789"/>
            <a:ext cx="88593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Asset</a:t>
            </a:r>
            <a:r>
              <a:rPr lang="zh-CN" altLang="en-US" sz="1200" dirty="0"/>
              <a:t> </a:t>
            </a:r>
            <a:r>
              <a:rPr lang="en-US" altLang="zh-CN" sz="1200" dirty="0"/>
              <a:t>Manager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CA9C9D-27C9-C74B-B34B-438190CF444C}"/>
              </a:ext>
            </a:extLst>
          </p:cNvPr>
          <p:cNvSpPr/>
          <p:nvPr/>
        </p:nvSpPr>
        <p:spPr>
          <a:xfrm>
            <a:off x="7624238" y="1277220"/>
            <a:ext cx="3196076" cy="1091966"/>
          </a:xfrm>
          <a:prstGeom prst="rect">
            <a:avLst/>
          </a:prstGeom>
          <a:solidFill>
            <a:srgbClr val="FF8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Toolbox</a:t>
            </a:r>
            <a:endParaRPr lang="en-CN" sz="14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5FDAAE-873A-E94B-AD1D-78A29545BC9F}"/>
              </a:ext>
            </a:extLst>
          </p:cNvPr>
          <p:cNvSpPr/>
          <p:nvPr/>
        </p:nvSpPr>
        <p:spPr>
          <a:xfrm>
            <a:off x="3611441" y="1845789"/>
            <a:ext cx="88593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Training</a:t>
            </a:r>
            <a:r>
              <a:rPr lang="zh-CN" altLang="en-US" sz="1200" dirty="0"/>
              <a:t> </a:t>
            </a:r>
            <a:r>
              <a:rPr lang="en-US" altLang="zh-CN" sz="1200" dirty="0"/>
              <a:t>Visualizer</a:t>
            </a:r>
            <a:endParaRPr lang="en-CN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C64526-A412-9049-ADF1-FF508E965098}"/>
              </a:ext>
            </a:extLst>
          </p:cNvPr>
          <p:cNvSpPr/>
          <p:nvPr/>
        </p:nvSpPr>
        <p:spPr>
          <a:xfrm>
            <a:off x="5552885" y="1845059"/>
            <a:ext cx="88593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AutoML</a:t>
            </a:r>
            <a:endParaRPr lang="en-US" altLang="zh-CN" sz="1200" dirty="0"/>
          </a:p>
          <a:p>
            <a:pPr algn="ctr"/>
            <a:r>
              <a:rPr lang="en-US" altLang="zh-CN" sz="1200" dirty="0"/>
              <a:t>Tools</a:t>
            </a:r>
            <a:endParaRPr lang="en-CN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C7A25C-433B-B64A-B9A0-71B8AEA169A2}"/>
              </a:ext>
            </a:extLst>
          </p:cNvPr>
          <p:cNvSpPr/>
          <p:nvPr/>
        </p:nvSpPr>
        <p:spPr>
          <a:xfrm>
            <a:off x="300644" y="1996595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KMS</a:t>
            </a:r>
            <a:endParaRPr lang="en-CN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5C126C-97AF-1C4F-A9FA-748BD4F43BAA}"/>
              </a:ext>
            </a:extLst>
          </p:cNvPr>
          <p:cNvSpPr/>
          <p:nvPr/>
        </p:nvSpPr>
        <p:spPr>
          <a:xfrm>
            <a:off x="1302012" y="1270479"/>
            <a:ext cx="1098434" cy="110712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SenseParrots</a:t>
            </a:r>
            <a:r>
              <a:rPr lang="zh-CN" altLang="en-US" sz="1200" dirty="0"/>
              <a:t> </a:t>
            </a:r>
            <a:r>
              <a:rPr lang="en-US" altLang="zh-CN" sz="1000" dirty="0"/>
              <a:t>Enterprise</a:t>
            </a:r>
            <a:r>
              <a:rPr lang="zh-CN" altLang="en-US" sz="1000" dirty="0"/>
              <a:t> </a:t>
            </a:r>
            <a:r>
              <a:rPr lang="en-US" altLang="zh-CN" sz="1000" dirty="0"/>
              <a:t>Cloud</a:t>
            </a:r>
            <a:endParaRPr lang="en-CN" sz="1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52041E-ACDB-0547-A81E-9D3CDA56F3AD}"/>
              </a:ext>
            </a:extLst>
          </p:cNvPr>
          <p:cNvSpPr/>
          <p:nvPr/>
        </p:nvSpPr>
        <p:spPr>
          <a:xfrm>
            <a:off x="11112474" y="2608981"/>
            <a:ext cx="78700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DCOS</a:t>
            </a:r>
            <a:endParaRPr lang="en-CN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E8AD62-A3DA-0444-A1A8-95F81C5FFA45}"/>
              </a:ext>
            </a:extLst>
          </p:cNvPr>
          <p:cNvSpPr/>
          <p:nvPr/>
        </p:nvSpPr>
        <p:spPr>
          <a:xfrm>
            <a:off x="11126314" y="3188041"/>
            <a:ext cx="77316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Container</a:t>
            </a:r>
          </a:p>
          <a:p>
            <a:pPr algn="ctr"/>
            <a:r>
              <a:rPr lang="en-US" altLang="zh-CN" sz="1100" dirty="0"/>
              <a:t>Platform</a:t>
            </a:r>
            <a:endParaRPr lang="en-CN" sz="11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AB3049-F9BA-2A42-A0C9-94D96D36B5BF}"/>
              </a:ext>
            </a:extLst>
          </p:cNvPr>
          <p:cNvSpPr/>
          <p:nvPr/>
        </p:nvSpPr>
        <p:spPr>
          <a:xfrm>
            <a:off x="11126314" y="3769478"/>
            <a:ext cx="77316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Logging</a:t>
            </a:r>
            <a:endParaRPr lang="en-CN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32C8B7-963B-5C42-B415-C44950D0CD37}"/>
              </a:ext>
            </a:extLst>
          </p:cNvPr>
          <p:cNvSpPr/>
          <p:nvPr/>
        </p:nvSpPr>
        <p:spPr>
          <a:xfrm>
            <a:off x="11126314" y="4350915"/>
            <a:ext cx="77316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Metrics</a:t>
            </a:r>
            <a:endParaRPr lang="en-CN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BD1956-3222-214F-8CB6-6AF401910990}"/>
              </a:ext>
            </a:extLst>
          </p:cNvPr>
          <p:cNvSpPr/>
          <p:nvPr/>
        </p:nvSpPr>
        <p:spPr>
          <a:xfrm>
            <a:off x="11126314" y="4926901"/>
            <a:ext cx="77316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Alert</a:t>
            </a:r>
            <a:endParaRPr lang="en-CN" sz="1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AC748BA-1DD6-C543-95DD-D97F0149D99C}"/>
              </a:ext>
            </a:extLst>
          </p:cNvPr>
          <p:cNvSpPr/>
          <p:nvPr/>
        </p:nvSpPr>
        <p:spPr>
          <a:xfrm>
            <a:off x="11112474" y="2027544"/>
            <a:ext cx="78700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Registry</a:t>
            </a:r>
            <a:endParaRPr lang="en-CN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7600C-A942-9F44-87BA-24D639FF214A}"/>
              </a:ext>
            </a:extLst>
          </p:cNvPr>
          <p:cNvSpPr/>
          <p:nvPr/>
        </p:nvSpPr>
        <p:spPr>
          <a:xfrm>
            <a:off x="292812" y="2529974"/>
            <a:ext cx="788506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Workload</a:t>
            </a:r>
            <a:r>
              <a:rPr lang="zh-CN" altLang="en-US" sz="1200" dirty="0"/>
              <a:t> </a:t>
            </a:r>
            <a:r>
              <a:rPr lang="en-US" altLang="zh-CN" sz="1200" dirty="0"/>
              <a:t>Audit</a:t>
            </a:r>
            <a:endParaRPr lang="en-CN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6E6CBD-CAFC-444D-8DDC-176550AF40CA}"/>
              </a:ext>
            </a:extLst>
          </p:cNvPr>
          <p:cNvSpPr/>
          <p:nvPr/>
        </p:nvSpPr>
        <p:spPr>
          <a:xfrm>
            <a:off x="6534662" y="1849223"/>
            <a:ext cx="88572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Third-Party</a:t>
            </a:r>
          </a:p>
          <a:p>
            <a:pPr algn="ctr"/>
            <a:r>
              <a:rPr lang="en-US" altLang="zh-CN" sz="1200" dirty="0"/>
              <a:t>Integration</a:t>
            </a:r>
            <a:endParaRPr lang="en-CN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2C7D73-89A2-064D-AD8C-B8AAAD8C0516}"/>
              </a:ext>
            </a:extLst>
          </p:cNvPr>
          <p:cNvSpPr/>
          <p:nvPr/>
        </p:nvSpPr>
        <p:spPr>
          <a:xfrm>
            <a:off x="4583132" y="1845059"/>
            <a:ext cx="88593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Model</a:t>
            </a:r>
          </a:p>
          <a:p>
            <a:pPr algn="ctr"/>
            <a:r>
              <a:rPr lang="en-US" altLang="zh-CN" sz="1200" dirty="0"/>
              <a:t>Quantizer</a:t>
            </a:r>
            <a:endParaRPr lang="en-CN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8C227D-661B-B24A-AB30-3745BD7BC8C9}"/>
              </a:ext>
            </a:extLst>
          </p:cNvPr>
          <p:cNvSpPr/>
          <p:nvPr/>
        </p:nvSpPr>
        <p:spPr>
          <a:xfrm>
            <a:off x="2641688" y="1576041"/>
            <a:ext cx="4778700" cy="19571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</a:t>
            </a:r>
            <a:r>
              <a:rPr lang="en-US" altLang="zh-CN" sz="1200" dirty="0"/>
              <a:t>Pipeline</a:t>
            </a:r>
            <a:r>
              <a:rPr lang="zh-CN" altLang="en-US" sz="1200" dirty="0"/>
              <a:t> </a:t>
            </a:r>
            <a:r>
              <a:rPr lang="en-US" altLang="zh-CN" sz="1200" dirty="0"/>
              <a:t>Orchestrator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0513FD-6754-7546-A777-450524579A05}"/>
              </a:ext>
            </a:extLst>
          </p:cNvPr>
          <p:cNvSpPr/>
          <p:nvPr/>
        </p:nvSpPr>
        <p:spPr>
          <a:xfrm>
            <a:off x="7708353" y="1564241"/>
            <a:ext cx="982204" cy="71286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Open</a:t>
            </a:r>
            <a:r>
              <a:rPr lang="zh-CN" altLang="en-US" sz="1200" dirty="0"/>
              <a:t> </a:t>
            </a:r>
            <a:r>
              <a:rPr lang="en-US" altLang="zh-CN" sz="1200" dirty="0"/>
              <a:t>Source</a:t>
            </a:r>
          </a:p>
          <a:p>
            <a:pPr algn="ctr"/>
            <a:r>
              <a:rPr lang="en-US" altLang="zh-CN" sz="800" dirty="0" err="1"/>
              <a:t>OpenMMLab</a:t>
            </a:r>
            <a:endParaRPr lang="en-US" altLang="zh-CN" sz="800" dirty="0"/>
          </a:p>
          <a:p>
            <a:pPr algn="ctr"/>
            <a:r>
              <a:rPr lang="en-US" altLang="zh-CN" sz="800" dirty="0"/>
              <a:t>/</a:t>
            </a:r>
            <a:r>
              <a:rPr lang="en-US" altLang="zh-CN" sz="800" dirty="0" err="1"/>
              <a:t>OpenDILab</a:t>
            </a:r>
            <a:r>
              <a:rPr lang="en-US" altLang="zh-CN" sz="800" dirty="0"/>
              <a:t>/...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741AC2-35A9-D54F-AE83-CAF81D20E1E6}"/>
              </a:ext>
            </a:extLst>
          </p:cNvPr>
          <p:cNvSpPr/>
          <p:nvPr/>
        </p:nvSpPr>
        <p:spPr>
          <a:xfrm>
            <a:off x="8786399" y="1562797"/>
            <a:ext cx="918125" cy="712135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Proprietary</a:t>
            </a:r>
          </a:p>
          <a:p>
            <a:pPr algn="ctr"/>
            <a:r>
              <a:rPr lang="en-US" altLang="zh-CN" sz="800" dirty="0"/>
              <a:t>Science/Industry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7A99E5-8F60-A647-8318-F47AE81F00EC}"/>
              </a:ext>
            </a:extLst>
          </p:cNvPr>
          <p:cNvSpPr/>
          <p:nvPr/>
        </p:nvSpPr>
        <p:spPr>
          <a:xfrm>
            <a:off x="9794180" y="1560806"/>
            <a:ext cx="918125" cy="712135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Model</a:t>
            </a:r>
            <a:r>
              <a:rPr lang="zh-CN" altLang="en-US" sz="1200" dirty="0"/>
              <a:t> </a:t>
            </a:r>
            <a:r>
              <a:rPr lang="en-US" altLang="zh-CN" sz="1200" dirty="0"/>
              <a:t>Zoo</a:t>
            </a:r>
          </a:p>
          <a:p>
            <a:pPr algn="ctr"/>
            <a:r>
              <a:rPr lang="en-US" altLang="zh-CN" sz="800" dirty="0"/>
              <a:t>Foundation/Pretrain</a:t>
            </a:r>
            <a:r>
              <a:rPr lang="zh-CN" altLang="en-US" sz="800" dirty="0"/>
              <a:t> </a:t>
            </a:r>
            <a:r>
              <a:rPr lang="en-US" altLang="zh-CN" sz="800" dirty="0"/>
              <a:t>Models</a:t>
            </a:r>
            <a:endParaRPr lang="en-US" altLang="zh-CN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BAF2FE-86C9-8246-B771-A480E6F16DB0}"/>
              </a:ext>
            </a:extLst>
          </p:cNvPr>
          <p:cNvSpPr/>
          <p:nvPr/>
        </p:nvSpPr>
        <p:spPr>
          <a:xfrm>
            <a:off x="2366684" y="790187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IAM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84AD39-2757-BA42-BBDD-F5B43CDF21BC}"/>
              </a:ext>
            </a:extLst>
          </p:cNvPr>
          <p:cNvSpPr/>
          <p:nvPr/>
        </p:nvSpPr>
        <p:spPr>
          <a:xfrm>
            <a:off x="3942545" y="790130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BOSS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551415F-3D91-6842-B46B-E231A960FD0B}"/>
              </a:ext>
            </a:extLst>
          </p:cNvPr>
          <p:cNvSpPr/>
          <p:nvPr/>
        </p:nvSpPr>
        <p:spPr>
          <a:xfrm>
            <a:off x="5518406" y="794665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Ticket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35ACE-2858-C24E-967B-1171B9389EF7}"/>
              </a:ext>
            </a:extLst>
          </p:cNvPr>
          <p:cNvSpPr/>
          <p:nvPr/>
        </p:nvSpPr>
        <p:spPr>
          <a:xfrm>
            <a:off x="7094267" y="794665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Resource</a:t>
            </a:r>
            <a:r>
              <a:rPr lang="zh-CN" altLang="en-US" sz="1200" dirty="0"/>
              <a:t> </a:t>
            </a:r>
            <a:r>
              <a:rPr lang="en-US" altLang="zh-CN" sz="1200" dirty="0"/>
              <a:t>Manager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4B3686-1FAD-284F-B6DF-D0FEFEA2DEAA}"/>
              </a:ext>
            </a:extLst>
          </p:cNvPr>
          <p:cNvSpPr/>
          <p:nvPr/>
        </p:nvSpPr>
        <p:spPr>
          <a:xfrm>
            <a:off x="8651429" y="803248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200" dirty="0"/>
              <a:t>Cloud</a:t>
            </a:r>
            <a:r>
              <a:rPr lang="zh-CN" altLang="en-US" sz="1200" dirty="0"/>
              <a:t> </a:t>
            </a:r>
            <a:r>
              <a:rPr lang="en-US" altLang="zh-CN" sz="1200" dirty="0"/>
              <a:t>Manager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849D2EB-CE66-3A44-8C05-F27ED7F1B045}"/>
              </a:ext>
            </a:extLst>
          </p:cNvPr>
          <p:cNvSpPr/>
          <p:nvPr/>
        </p:nvSpPr>
        <p:spPr>
          <a:xfrm>
            <a:off x="790823" y="781563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Portal</a:t>
            </a:r>
          </a:p>
        </p:txBody>
      </p:sp>
      <p:sp>
        <p:nvSpPr>
          <p:cNvPr id="85" name="Rectangle 63">
            <a:extLst>
              <a:ext uri="{FF2B5EF4-FFF2-40B4-BE49-F238E27FC236}">
                <a16:creationId xmlns:a16="http://schemas.microsoft.com/office/drawing/2014/main" id="{F7D267A1-5F4A-4AFC-97BC-9088EC96BBAE}"/>
              </a:ext>
            </a:extLst>
          </p:cNvPr>
          <p:cNvSpPr/>
          <p:nvPr/>
        </p:nvSpPr>
        <p:spPr>
          <a:xfrm>
            <a:off x="288738" y="3055137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200">
                <a:ea typeface="等线"/>
                <a:cs typeface="Calibri"/>
              </a:rPr>
              <a:t>IDS/IPS</a:t>
            </a:r>
          </a:p>
        </p:txBody>
      </p:sp>
      <p:sp>
        <p:nvSpPr>
          <p:cNvPr id="89" name="Rectangle 63">
            <a:extLst>
              <a:ext uri="{FF2B5EF4-FFF2-40B4-BE49-F238E27FC236}">
                <a16:creationId xmlns:a16="http://schemas.microsoft.com/office/drawing/2014/main" id="{8575A731-6037-42B2-BF75-354F9C776A28}"/>
              </a:ext>
            </a:extLst>
          </p:cNvPr>
          <p:cNvSpPr/>
          <p:nvPr/>
        </p:nvSpPr>
        <p:spPr>
          <a:xfrm>
            <a:off x="288738" y="3595039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200">
                <a:ea typeface="等线"/>
                <a:cs typeface="Calibri"/>
              </a:rPr>
              <a:t>OS Security</a:t>
            </a:r>
          </a:p>
        </p:txBody>
      </p:sp>
      <p:sp>
        <p:nvSpPr>
          <p:cNvPr id="86" name="Rectangle 63">
            <a:extLst>
              <a:ext uri="{FF2B5EF4-FFF2-40B4-BE49-F238E27FC236}">
                <a16:creationId xmlns:a16="http://schemas.microsoft.com/office/drawing/2014/main" id="{824B91F2-C8D4-4859-9F74-BFF4A36C8811}"/>
              </a:ext>
            </a:extLst>
          </p:cNvPr>
          <p:cNvSpPr/>
          <p:nvPr/>
        </p:nvSpPr>
        <p:spPr>
          <a:xfrm>
            <a:off x="294699" y="4132832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Fortress Machine</a:t>
            </a:r>
            <a:endParaRPr lang="zh-CN" alt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16D2777-F6ED-EC43-9624-B48410C21653}"/>
              </a:ext>
            </a:extLst>
          </p:cNvPr>
          <p:cNvSpPr/>
          <p:nvPr/>
        </p:nvSpPr>
        <p:spPr>
          <a:xfrm>
            <a:off x="10204313" y="803247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Dashboard</a:t>
            </a:r>
          </a:p>
        </p:txBody>
      </p:sp>
      <p:sp>
        <p:nvSpPr>
          <p:cNvPr id="93" name="矩形 12">
            <a:extLst>
              <a:ext uri="{FF2B5EF4-FFF2-40B4-BE49-F238E27FC236}">
                <a16:creationId xmlns:a16="http://schemas.microsoft.com/office/drawing/2014/main" id="{C3B5CF05-E10C-5647-8411-EC4504970648}"/>
              </a:ext>
            </a:extLst>
          </p:cNvPr>
          <p:cNvSpPr/>
          <p:nvPr/>
        </p:nvSpPr>
        <p:spPr>
          <a:xfrm>
            <a:off x="585461" y="6125102"/>
            <a:ext cx="2797197" cy="407382"/>
          </a:xfrm>
          <a:prstGeom prst="rect">
            <a:avLst/>
          </a:prstGeom>
          <a:solidFill>
            <a:srgbClr val="238DC9"/>
          </a:solidFill>
          <a:ln w="12700" cap="flat">
            <a:solidFill>
              <a:srgbClr val="238DC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 hangingPunct="0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AIDC Infrastructure Design &amp; Construction</a:t>
            </a:r>
          </a:p>
          <a:p>
            <a:pPr algn="ctr" hangingPunct="0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 Management  Consulting </a:t>
            </a: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94" name="矩形 13">
            <a:extLst>
              <a:ext uri="{FF2B5EF4-FFF2-40B4-BE49-F238E27FC236}">
                <a16:creationId xmlns:a16="http://schemas.microsoft.com/office/drawing/2014/main" id="{C735B755-92AD-494E-95FF-A74738B627F9}"/>
              </a:ext>
            </a:extLst>
          </p:cNvPr>
          <p:cNvSpPr/>
          <p:nvPr/>
        </p:nvSpPr>
        <p:spPr>
          <a:xfrm>
            <a:off x="6333423" y="6125102"/>
            <a:ext cx="2876277" cy="407382"/>
          </a:xfrm>
          <a:prstGeom prst="rect">
            <a:avLst/>
          </a:prstGeom>
          <a:solidFill>
            <a:srgbClr val="238DC9"/>
          </a:solidFill>
          <a:ln w="12700" cap="flat">
            <a:solidFill>
              <a:srgbClr val="238DC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AIDC Construction &amp; Operation Management AI Toolkit</a:t>
            </a: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95" name="矩形 15">
            <a:extLst>
              <a:ext uri="{FF2B5EF4-FFF2-40B4-BE49-F238E27FC236}">
                <a16:creationId xmlns:a16="http://schemas.microsoft.com/office/drawing/2014/main" id="{2094437A-9866-4F49-8C18-6DDDF82043E6}"/>
              </a:ext>
            </a:extLst>
          </p:cNvPr>
          <p:cNvSpPr/>
          <p:nvPr/>
        </p:nvSpPr>
        <p:spPr>
          <a:xfrm>
            <a:off x="3580293" y="6125102"/>
            <a:ext cx="2555495" cy="407382"/>
          </a:xfrm>
          <a:prstGeom prst="rect">
            <a:avLst/>
          </a:prstGeom>
          <a:solidFill>
            <a:srgbClr val="238DC9"/>
          </a:solidFill>
          <a:ln w="12700" cap="flat">
            <a:solidFill>
              <a:srgbClr val="238DC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AIDC Infrastructure Operation &amp; Maintenance Management Consulting</a:t>
            </a: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96" name="矩形 16">
            <a:extLst>
              <a:ext uri="{FF2B5EF4-FFF2-40B4-BE49-F238E27FC236}">
                <a16:creationId xmlns:a16="http://schemas.microsoft.com/office/drawing/2014/main" id="{7D120764-F11A-C947-874F-9F4E33E87BB4}"/>
              </a:ext>
            </a:extLst>
          </p:cNvPr>
          <p:cNvSpPr/>
          <p:nvPr/>
        </p:nvSpPr>
        <p:spPr>
          <a:xfrm>
            <a:off x="9401995" y="6126726"/>
            <a:ext cx="2256266" cy="395438"/>
          </a:xfrm>
          <a:prstGeom prst="rect">
            <a:avLst/>
          </a:prstGeom>
          <a:solidFill>
            <a:srgbClr val="238DC9"/>
          </a:solidFill>
          <a:ln w="12700" cap="flat">
            <a:solidFill>
              <a:srgbClr val="238DC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AIDC Construction &amp; Operation Standardization System</a:t>
            </a: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87" name="Rectangle 63">
            <a:extLst>
              <a:ext uri="{FF2B5EF4-FFF2-40B4-BE49-F238E27FC236}">
                <a16:creationId xmlns:a16="http://schemas.microsoft.com/office/drawing/2014/main" id="{D3A2514B-BE88-6540-A152-964DE6FD6890}"/>
              </a:ext>
            </a:extLst>
          </p:cNvPr>
          <p:cNvSpPr/>
          <p:nvPr/>
        </p:nvSpPr>
        <p:spPr>
          <a:xfrm>
            <a:off x="296485" y="4662172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200" dirty="0">
                <a:ea typeface="+mn-lt"/>
                <a:cs typeface="+mn-lt"/>
              </a:rPr>
              <a:t>WAF</a:t>
            </a:r>
            <a:endParaRPr lang="zh-CN" altLang="en-US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83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C732FB-0771-4045-AFCE-20D70F25C126}"/>
              </a:ext>
            </a:extLst>
          </p:cNvPr>
          <p:cNvSpPr/>
          <p:nvPr/>
        </p:nvSpPr>
        <p:spPr>
          <a:xfrm>
            <a:off x="1301604" y="3820427"/>
            <a:ext cx="9551626" cy="245462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400" b="1" dirty="0"/>
              <a:t>AI</a:t>
            </a:r>
            <a:r>
              <a:rPr lang="zh-CN" altLang="en-CN" sz="1400" b="1" dirty="0"/>
              <a:t>原生</a:t>
            </a:r>
            <a:r>
              <a:rPr lang="zh-CN" altLang="en-US" sz="1400" b="1" dirty="0"/>
              <a:t>云基础设施</a:t>
            </a:r>
            <a:endParaRPr lang="en-CN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5C68E-9A8D-9041-B16D-122A8F75A97F}"/>
              </a:ext>
            </a:extLst>
          </p:cNvPr>
          <p:cNvSpPr/>
          <p:nvPr/>
        </p:nvSpPr>
        <p:spPr>
          <a:xfrm>
            <a:off x="1301604" y="4151137"/>
            <a:ext cx="3530593" cy="153805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计算服务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Lepton</a:t>
            </a:r>
            <a:endParaRPr lang="en-C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3A494-5F14-3743-B973-8BC28B2F3C2E}"/>
              </a:ext>
            </a:extLst>
          </p:cNvPr>
          <p:cNvSpPr/>
          <p:nvPr/>
        </p:nvSpPr>
        <p:spPr>
          <a:xfrm>
            <a:off x="1467519" y="5337606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93937-0F48-1843-813F-2BAAECEC988E}"/>
              </a:ext>
            </a:extLst>
          </p:cNvPr>
          <p:cNvSpPr/>
          <p:nvPr/>
        </p:nvSpPr>
        <p:spPr>
          <a:xfrm>
            <a:off x="193916" y="5774442"/>
            <a:ext cx="11864272" cy="911995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CN" sz="1400" b="1" dirty="0">
                <a:solidFill>
                  <a:schemeClr val="bg1"/>
                </a:solidFill>
              </a:rPr>
              <a:t>商汤</a:t>
            </a:r>
            <a:r>
              <a:rPr lang="zh-CN" altLang="en-US" sz="1400" b="1" dirty="0">
                <a:solidFill>
                  <a:schemeClr val="bg1"/>
                </a:solidFill>
              </a:rPr>
              <a:t>人工智能数据中心（</a:t>
            </a:r>
            <a:r>
              <a:rPr lang="en-US" altLang="zh-CN" sz="1400" b="1" dirty="0">
                <a:solidFill>
                  <a:schemeClr val="bg1"/>
                </a:solidFill>
              </a:rPr>
              <a:t>AIDC</a:t>
            </a:r>
            <a:r>
              <a:rPr lang="zh-CN" altLang="en-US" sz="1400" b="1" dirty="0">
                <a:solidFill>
                  <a:schemeClr val="bg1"/>
                </a:solidFill>
              </a:rPr>
              <a:t>）</a:t>
            </a:r>
            <a:endParaRPr lang="en-CN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132A1-163F-0845-8E1D-47BA869C2059}"/>
              </a:ext>
            </a:extLst>
          </p:cNvPr>
          <p:cNvSpPr/>
          <p:nvPr/>
        </p:nvSpPr>
        <p:spPr>
          <a:xfrm>
            <a:off x="193916" y="1285128"/>
            <a:ext cx="980681" cy="440406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云安全</a:t>
            </a:r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-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Gluon</a:t>
            </a:r>
            <a:endParaRPr lang="en-CN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C40F3-E5B7-B344-A7EB-41AE73A99374}"/>
              </a:ext>
            </a:extLst>
          </p:cNvPr>
          <p:cNvSpPr/>
          <p:nvPr/>
        </p:nvSpPr>
        <p:spPr>
          <a:xfrm>
            <a:off x="10954489" y="1285127"/>
            <a:ext cx="1103700" cy="440406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/>
              <a:t>云管理</a:t>
            </a:r>
            <a:endParaRPr lang="en-CN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AB9474-E097-D440-BE63-CFFA25C35C07}"/>
              </a:ext>
            </a:extLst>
          </p:cNvPr>
          <p:cNvSpPr txBox="1"/>
          <p:nvPr/>
        </p:nvSpPr>
        <p:spPr>
          <a:xfrm>
            <a:off x="133814" y="48565"/>
            <a:ext cx="45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SenseCore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AI云计算产品与服务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(Elementary)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236CE6-F7BF-4444-8065-8406ADE5991E}"/>
              </a:ext>
            </a:extLst>
          </p:cNvPr>
          <p:cNvSpPr/>
          <p:nvPr/>
        </p:nvSpPr>
        <p:spPr>
          <a:xfrm>
            <a:off x="2501704" y="1271409"/>
            <a:ext cx="5014525" cy="1107121"/>
          </a:xfrm>
          <a:prstGeom prst="rect">
            <a:avLst/>
          </a:prstGeom>
          <a:solidFill>
            <a:srgbClr val="FF8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Studio</a:t>
            </a:r>
            <a:endParaRPr lang="en-CN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24932F-F6AE-794F-BB82-0E7BB6B4FD47}"/>
              </a:ext>
            </a:extLst>
          </p:cNvPr>
          <p:cNvSpPr/>
          <p:nvPr/>
        </p:nvSpPr>
        <p:spPr>
          <a:xfrm>
            <a:off x="193915" y="491448"/>
            <a:ext cx="11864271" cy="708431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云统一管理平台 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Higgs</a:t>
            </a:r>
            <a:endParaRPr lang="en-CN" sz="1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B52E1-F85C-E243-80F5-3CEEF7B86A6C}"/>
              </a:ext>
            </a:extLst>
          </p:cNvPr>
          <p:cNvSpPr/>
          <p:nvPr/>
        </p:nvSpPr>
        <p:spPr>
          <a:xfrm>
            <a:off x="3969289" y="2469374"/>
            <a:ext cx="4329545" cy="1263665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 </a:t>
            </a:r>
            <a:r>
              <a:rPr lang="zh-CN" altLang="en-CN" sz="1400" b="1" dirty="0"/>
              <a:t>平台服务</a:t>
            </a:r>
            <a:endParaRPr lang="en-CN" sz="1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37870-C611-D840-A976-0E1CB77CA00A}"/>
              </a:ext>
            </a:extLst>
          </p:cNvPr>
          <p:cNvSpPr/>
          <p:nvPr/>
        </p:nvSpPr>
        <p:spPr>
          <a:xfrm>
            <a:off x="8389695" y="2469375"/>
            <a:ext cx="2430618" cy="1263665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 开发者工具</a:t>
            </a:r>
            <a:endParaRPr lang="en-CN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D7386-93A2-1B41-847B-4292B0E97870}"/>
              </a:ext>
            </a:extLst>
          </p:cNvPr>
          <p:cNvSpPr/>
          <p:nvPr/>
        </p:nvSpPr>
        <p:spPr>
          <a:xfrm>
            <a:off x="4959203" y="4151137"/>
            <a:ext cx="3303484" cy="153805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存储服务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Quark</a:t>
            </a:r>
            <a:endParaRPr lang="en-CN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59D4BA-3801-8242-A551-3F013B89D2B0}"/>
              </a:ext>
            </a:extLst>
          </p:cNvPr>
          <p:cNvSpPr/>
          <p:nvPr/>
        </p:nvSpPr>
        <p:spPr>
          <a:xfrm>
            <a:off x="8389694" y="4151137"/>
            <a:ext cx="2463534" cy="153805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网络服务 </a:t>
            </a:r>
            <a:r>
              <a:rPr lang="en-US" altLang="zh-CN" sz="1200" dirty="0"/>
              <a:t>-</a:t>
            </a:r>
            <a:r>
              <a:rPr lang="zh-CN" altLang="en-US" sz="1200" dirty="0"/>
              <a:t> </a:t>
            </a:r>
            <a:r>
              <a:rPr lang="en-US" altLang="zh-CN" sz="1200" dirty="0"/>
              <a:t>Boson</a:t>
            </a:r>
            <a:endParaRPr lang="en-CN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8BD0EE-01F3-6448-B03D-9B76AC623706}"/>
              </a:ext>
            </a:extLst>
          </p:cNvPr>
          <p:cNvSpPr/>
          <p:nvPr/>
        </p:nvSpPr>
        <p:spPr>
          <a:xfrm>
            <a:off x="2207820" y="5337605"/>
            <a:ext cx="896176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GPU/</a:t>
            </a:r>
            <a:r>
              <a:rPr lang="en-US" altLang="zh-CN" sz="1200" dirty="0" err="1"/>
              <a:t>vGPU</a:t>
            </a:r>
            <a:endParaRPr lang="en-CN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68635-4530-0945-B33B-EAADCD53F928}"/>
              </a:ext>
            </a:extLst>
          </p:cNvPr>
          <p:cNvSpPr/>
          <p:nvPr/>
        </p:nvSpPr>
        <p:spPr>
          <a:xfrm>
            <a:off x="3174055" y="5337605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FPGA</a:t>
            </a:r>
            <a:endParaRPr lang="en-CN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A6D46-8F1E-C049-9131-4394A3DFBD93}"/>
              </a:ext>
            </a:extLst>
          </p:cNvPr>
          <p:cNvSpPr/>
          <p:nvPr/>
        </p:nvSpPr>
        <p:spPr>
          <a:xfrm>
            <a:off x="3918246" y="5337605"/>
            <a:ext cx="739860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TPU</a:t>
            </a:r>
            <a:endParaRPr lang="en-C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E3FC9-D65B-8D4B-8210-17971CFB35E4}"/>
              </a:ext>
            </a:extLst>
          </p:cNvPr>
          <p:cNvSpPr/>
          <p:nvPr/>
        </p:nvSpPr>
        <p:spPr>
          <a:xfrm>
            <a:off x="1467519" y="4996466"/>
            <a:ext cx="3190587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容器化计算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D25037-6B78-0A44-B4ED-CC915A9A4C87}"/>
              </a:ext>
            </a:extLst>
          </p:cNvPr>
          <p:cNvSpPr/>
          <p:nvPr/>
        </p:nvSpPr>
        <p:spPr>
          <a:xfrm>
            <a:off x="1467520" y="4423339"/>
            <a:ext cx="1148520" cy="487877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AI+HPC</a:t>
            </a:r>
            <a:r>
              <a:rPr lang="zh-CN" altLang="en-US" sz="1200" dirty="0"/>
              <a:t> 计算池</a:t>
            </a:r>
            <a:endParaRPr lang="en-US" altLang="zh-CN" sz="1200" dirty="0"/>
          </a:p>
          <a:p>
            <a:pPr algn="ctr"/>
            <a:r>
              <a:rPr lang="en-US" altLang="zh-CN" sz="800" dirty="0"/>
              <a:t>Offline</a:t>
            </a:r>
            <a:r>
              <a:rPr lang="zh-CN" altLang="en-US" sz="800" dirty="0"/>
              <a:t> </a:t>
            </a:r>
            <a:r>
              <a:rPr lang="en-US" altLang="zh-CN" sz="800" dirty="0"/>
              <a:t>Processing</a:t>
            </a:r>
            <a:endParaRPr lang="en-CN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988893-6759-1F48-AFAB-E2BBE85C6D9F}"/>
              </a:ext>
            </a:extLst>
          </p:cNvPr>
          <p:cNvSpPr/>
          <p:nvPr/>
        </p:nvSpPr>
        <p:spPr>
          <a:xfrm>
            <a:off x="2679543" y="4423337"/>
            <a:ext cx="967259" cy="487877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FaaS</a:t>
            </a:r>
            <a:r>
              <a:rPr lang="zh-CN" altLang="en-US" sz="1200" dirty="0"/>
              <a:t> </a:t>
            </a:r>
            <a:r>
              <a:rPr lang="zh-CN" altLang="en-CN" sz="1200" dirty="0"/>
              <a:t>计算池</a:t>
            </a:r>
            <a:endParaRPr lang="en-US" altLang="zh-CN" sz="1200" dirty="0"/>
          </a:p>
          <a:p>
            <a:pPr algn="ctr"/>
            <a:r>
              <a:rPr lang="en-US" altLang="zh-CN" sz="800" dirty="0"/>
              <a:t>Online</a:t>
            </a:r>
            <a:r>
              <a:rPr lang="zh-CN" altLang="en-US" sz="800" dirty="0"/>
              <a:t> </a:t>
            </a:r>
            <a:r>
              <a:rPr lang="en-US" altLang="zh-CN" sz="800" dirty="0"/>
              <a:t>Processing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D2B997-3F93-BE4F-8D71-A57F2D89F283}"/>
              </a:ext>
            </a:extLst>
          </p:cNvPr>
          <p:cNvSpPr/>
          <p:nvPr/>
        </p:nvSpPr>
        <p:spPr>
          <a:xfrm>
            <a:off x="3710305" y="4423337"/>
            <a:ext cx="947801" cy="487877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边缘计算池</a:t>
            </a:r>
            <a:endParaRPr lang="en-US" altLang="zh-CN" sz="1200" dirty="0"/>
          </a:p>
          <a:p>
            <a:pPr algn="ctr"/>
            <a:r>
              <a:rPr lang="en-US" altLang="zh-CN" sz="800" dirty="0"/>
              <a:t>Edge</a:t>
            </a:r>
            <a:r>
              <a:rPr lang="zh-CN" altLang="en-US" sz="800" dirty="0"/>
              <a:t> </a:t>
            </a:r>
            <a:r>
              <a:rPr lang="en-US" altLang="zh-CN" sz="800" dirty="0"/>
              <a:t>Computing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730FA3-0BC5-9649-BD5A-A6FBC1986C57}"/>
              </a:ext>
            </a:extLst>
          </p:cNvPr>
          <p:cNvSpPr/>
          <p:nvPr/>
        </p:nvSpPr>
        <p:spPr>
          <a:xfrm>
            <a:off x="5055418" y="5341782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HDD</a:t>
            </a:r>
            <a:endParaRPr lang="en-CN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87620A-613C-F947-83C7-C79CB23CF990}"/>
              </a:ext>
            </a:extLst>
          </p:cNvPr>
          <p:cNvSpPr/>
          <p:nvPr/>
        </p:nvSpPr>
        <p:spPr>
          <a:xfrm>
            <a:off x="5799196" y="5345916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SSD</a:t>
            </a:r>
            <a:endParaRPr lang="en-CN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46B60-6BC1-824C-9DD8-57AE8ADEC292}"/>
              </a:ext>
            </a:extLst>
          </p:cNvPr>
          <p:cNvSpPr/>
          <p:nvPr/>
        </p:nvSpPr>
        <p:spPr>
          <a:xfrm>
            <a:off x="6542974" y="5345916"/>
            <a:ext cx="67413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NVMe</a:t>
            </a:r>
            <a:endParaRPr lang="en-CN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611CF0-C01D-FC41-BD1E-B66063B1B560}"/>
              </a:ext>
            </a:extLst>
          </p:cNvPr>
          <p:cNvSpPr/>
          <p:nvPr/>
        </p:nvSpPr>
        <p:spPr>
          <a:xfrm>
            <a:off x="7286286" y="5345916"/>
            <a:ext cx="892114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RAM/</a:t>
            </a:r>
            <a:r>
              <a:rPr lang="en-US" altLang="zh-CN" sz="1100" dirty="0" err="1"/>
              <a:t>PMem</a:t>
            </a:r>
            <a:endParaRPr lang="en-CN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25AB96-B8BE-0344-A458-F0C6922011E4}"/>
              </a:ext>
            </a:extLst>
          </p:cNvPr>
          <p:cNvSpPr/>
          <p:nvPr/>
        </p:nvSpPr>
        <p:spPr>
          <a:xfrm>
            <a:off x="5055418" y="5002639"/>
            <a:ext cx="312298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分布式存储</a:t>
            </a:r>
            <a:endParaRPr lang="en-CN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4003EF-AAC6-CE42-B6FE-D82F5E6B4F85}"/>
              </a:ext>
            </a:extLst>
          </p:cNvPr>
          <p:cNvSpPr/>
          <p:nvPr/>
        </p:nvSpPr>
        <p:spPr>
          <a:xfrm>
            <a:off x="5055418" y="4437904"/>
            <a:ext cx="965627" cy="481482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 sz="1200" dirty="0"/>
              <a:t>对象</a:t>
            </a:r>
            <a:r>
              <a:rPr lang="zh-CN" altLang="en-US" sz="1200" dirty="0"/>
              <a:t>存储</a:t>
            </a:r>
            <a:endParaRPr lang="en-CN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68988B-E070-D54C-A31D-58860AF279D7}"/>
              </a:ext>
            </a:extLst>
          </p:cNvPr>
          <p:cNvSpPr/>
          <p:nvPr/>
        </p:nvSpPr>
        <p:spPr>
          <a:xfrm>
            <a:off x="6141864" y="4437904"/>
            <a:ext cx="965627" cy="481482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文件存储</a:t>
            </a:r>
            <a:endParaRPr lang="en-US" altLang="zh-CN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C7C940-10CC-6D4F-8853-F0A882A6A411}"/>
              </a:ext>
            </a:extLst>
          </p:cNvPr>
          <p:cNvSpPr/>
          <p:nvPr/>
        </p:nvSpPr>
        <p:spPr>
          <a:xfrm>
            <a:off x="7209892" y="4437904"/>
            <a:ext cx="965628" cy="481482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块存储</a:t>
            </a:r>
            <a:endParaRPr lang="en-US" altLang="zh-CN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75AF44-27A7-3848-939C-D4CB58479A48}"/>
              </a:ext>
            </a:extLst>
          </p:cNvPr>
          <p:cNvSpPr/>
          <p:nvPr/>
        </p:nvSpPr>
        <p:spPr>
          <a:xfrm>
            <a:off x="8477688" y="5347085"/>
            <a:ext cx="550842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RoCE</a:t>
            </a:r>
            <a:endParaRPr lang="en-CN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E196CD-F216-C64B-AD10-89ACCDA86991}"/>
              </a:ext>
            </a:extLst>
          </p:cNvPr>
          <p:cNvSpPr/>
          <p:nvPr/>
        </p:nvSpPr>
        <p:spPr>
          <a:xfrm>
            <a:off x="9097314" y="5345916"/>
            <a:ext cx="935861" cy="255890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InfiniteBand</a:t>
            </a:r>
            <a:endParaRPr lang="en-CN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EB2311-F73D-DD45-B540-502BE5806607}"/>
              </a:ext>
            </a:extLst>
          </p:cNvPr>
          <p:cNvSpPr/>
          <p:nvPr/>
        </p:nvSpPr>
        <p:spPr>
          <a:xfrm>
            <a:off x="8477688" y="4870773"/>
            <a:ext cx="1555488" cy="381634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多租户 </a:t>
            </a:r>
            <a:r>
              <a:rPr lang="en-US" altLang="zh-CN" sz="1100" dirty="0"/>
              <a:t>RDMA</a:t>
            </a:r>
          </a:p>
          <a:p>
            <a:pPr algn="ctr"/>
            <a:r>
              <a:rPr lang="en-US" altLang="zh-CN" sz="1100" dirty="0"/>
              <a:t>SDN</a:t>
            </a:r>
            <a:r>
              <a:rPr lang="zh-CN" altLang="en-US" sz="1100" dirty="0"/>
              <a:t> 控制器</a:t>
            </a:r>
            <a:endParaRPr lang="en-CN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213F76-7963-F844-92FB-D38496A9BADF}"/>
              </a:ext>
            </a:extLst>
          </p:cNvPr>
          <p:cNvSpPr/>
          <p:nvPr/>
        </p:nvSpPr>
        <p:spPr>
          <a:xfrm>
            <a:off x="9156546" y="4457757"/>
            <a:ext cx="875119" cy="325629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Communication</a:t>
            </a:r>
            <a:r>
              <a:rPr lang="zh-CN" altLang="en-US" sz="800" dirty="0"/>
              <a:t> </a:t>
            </a:r>
            <a:r>
              <a:rPr lang="en-US" altLang="zh-CN" sz="800" dirty="0"/>
              <a:t>Primitives</a:t>
            </a:r>
            <a:endParaRPr lang="en-CN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D649F4-1BBD-7E4B-A20E-81C9AFB8BF32}"/>
              </a:ext>
            </a:extLst>
          </p:cNvPr>
          <p:cNvSpPr/>
          <p:nvPr/>
        </p:nvSpPr>
        <p:spPr>
          <a:xfrm>
            <a:off x="10108620" y="4458730"/>
            <a:ext cx="669163" cy="41184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VPN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algn="ctr"/>
            <a:r>
              <a:rPr lang="zh-CN" altLang="en-US" sz="1000" dirty="0"/>
              <a:t>网关</a:t>
            </a:r>
            <a:endParaRPr lang="en-CN" sz="1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B0280F-F57C-8645-BF46-8B3E40EC04DA}"/>
              </a:ext>
            </a:extLst>
          </p:cNvPr>
          <p:cNvSpPr/>
          <p:nvPr/>
        </p:nvSpPr>
        <p:spPr>
          <a:xfrm>
            <a:off x="10108204" y="4932763"/>
            <a:ext cx="669163" cy="41184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经典 </a:t>
            </a:r>
            <a:r>
              <a:rPr lang="en-US" altLang="zh-CN" sz="1000" dirty="0"/>
              <a:t>VPC</a:t>
            </a:r>
            <a:endParaRPr lang="en-CN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2E954C-1513-F140-B742-6D1299BDAE00}"/>
              </a:ext>
            </a:extLst>
          </p:cNvPr>
          <p:cNvSpPr/>
          <p:nvPr/>
        </p:nvSpPr>
        <p:spPr>
          <a:xfrm>
            <a:off x="8482895" y="4458184"/>
            <a:ext cx="614420" cy="325629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AI</a:t>
            </a:r>
            <a:r>
              <a:rPr lang="zh-CN" altLang="en-US" sz="800" dirty="0"/>
              <a:t> </a:t>
            </a:r>
            <a:r>
              <a:rPr lang="en-US" altLang="zh-CN" sz="800" dirty="0"/>
              <a:t>Fabric</a:t>
            </a:r>
          </a:p>
          <a:p>
            <a:pPr algn="ctr"/>
            <a:r>
              <a:rPr lang="en-US" altLang="zh-CN" sz="800" dirty="0"/>
              <a:t>NIC</a:t>
            </a:r>
            <a:endParaRPr lang="en-CN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AE8BF9-D0D5-194C-927E-C38AFA08393A}"/>
              </a:ext>
            </a:extLst>
          </p:cNvPr>
          <p:cNvSpPr/>
          <p:nvPr/>
        </p:nvSpPr>
        <p:spPr>
          <a:xfrm>
            <a:off x="8476701" y="3260900"/>
            <a:ext cx="1098434" cy="3994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云</a:t>
            </a:r>
            <a:r>
              <a:rPr lang="zh-CN" altLang="en-US" sz="1200" dirty="0"/>
              <a:t> </a:t>
            </a:r>
            <a:r>
              <a:rPr lang="en-US" altLang="zh-CN" sz="1200" dirty="0"/>
              <a:t>IDE</a:t>
            </a:r>
          </a:p>
          <a:p>
            <a:pPr algn="ctr"/>
            <a:r>
              <a:rPr lang="en-US" altLang="zh-CN" sz="800" dirty="0" err="1"/>
              <a:t>VSCode</a:t>
            </a:r>
            <a:r>
              <a:rPr lang="en-US" altLang="zh-CN" sz="800" dirty="0"/>
              <a:t>/</a:t>
            </a:r>
            <a:r>
              <a:rPr lang="en-US" altLang="zh-CN" sz="800" dirty="0" err="1"/>
              <a:t>JupyterLab</a:t>
            </a:r>
            <a:endParaRPr lang="en-CN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90409B-65A1-C84A-8AB3-FA26B0C6D536}"/>
              </a:ext>
            </a:extLst>
          </p:cNvPr>
          <p:cNvSpPr/>
          <p:nvPr/>
        </p:nvSpPr>
        <p:spPr>
          <a:xfrm>
            <a:off x="9659361" y="2809659"/>
            <a:ext cx="1098434" cy="3994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CLI</a:t>
            </a:r>
            <a:r>
              <a:rPr lang="zh-CN" altLang="en-US" sz="1200" dirty="0"/>
              <a:t> 工具</a:t>
            </a:r>
            <a:endParaRPr lang="en-US" altLang="zh-CN" sz="1200" dirty="0"/>
          </a:p>
          <a:p>
            <a:pPr algn="ctr"/>
            <a:r>
              <a:rPr lang="en-US" altLang="zh-CN" sz="800" dirty="0"/>
              <a:t>native/</a:t>
            </a:r>
            <a:r>
              <a:rPr lang="en-US" altLang="zh-CN" sz="800" dirty="0" err="1"/>
              <a:t>slurm</a:t>
            </a:r>
            <a:endParaRPr lang="en-CN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A390D-C2C8-AB41-B7B8-A10CEE85291D}"/>
              </a:ext>
            </a:extLst>
          </p:cNvPr>
          <p:cNvSpPr/>
          <p:nvPr/>
        </p:nvSpPr>
        <p:spPr>
          <a:xfrm>
            <a:off x="8476701" y="2810618"/>
            <a:ext cx="1098434" cy="3994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开发机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2E2962-5A63-BC45-9499-2611F283236B}"/>
              </a:ext>
            </a:extLst>
          </p:cNvPr>
          <p:cNvSpPr/>
          <p:nvPr/>
        </p:nvSpPr>
        <p:spPr>
          <a:xfrm>
            <a:off x="9655096" y="3260900"/>
            <a:ext cx="1098434" cy="3994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加速库</a:t>
            </a:r>
            <a:endParaRPr lang="en-US" altLang="zh-CN" sz="1200" dirty="0"/>
          </a:p>
          <a:p>
            <a:pPr algn="ctr"/>
            <a:r>
              <a:rPr lang="en-US" altLang="zh-CN" sz="800" dirty="0" err="1"/>
              <a:t>DataLoader</a:t>
            </a:r>
            <a:r>
              <a:rPr lang="en-US" altLang="zh-CN" sz="800" dirty="0"/>
              <a:t>/MPI/…</a:t>
            </a:r>
            <a:endParaRPr lang="en-CN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66592-F797-F84F-8384-86740A62ED2B}"/>
              </a:ext>
            </a:extLst>
          </p:cNvPr>
          <p:cNvSpPr/>
          <p:nvPr/>
        </p:nvSpPr>
        <p:spPr>
          <a:xfrm>
            <a:off x="1298005" y="2473509"/>
            <a:ext cx="2584278" cy="1259531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AI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zh-CN" altLang="en-CN" sz="1400" b="1" dirty="0">
                <a:solidFill>
                  <a:schemeClr val="bg1"/>
                </a:solidFill>
              </a:rPr>
              <a:t>数据服务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-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Graviton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endParaRPr lang="en-CN" sz="14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72E11-0BA8-2847-B5A9-0073079F8B94}"/>
              </a:ext>
            </a:extLst>
          </p:cNvPr>
          <p:cNvSpPr/>
          <p:nvPr/>
        </p:nvSpPr>
        <p:spPr>
          <a:xfrm>
            <a:off x="1410191" y="3348576"/>
            <a:ext cx="2381231" cy="255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200" dirty="0"/>
              <a:t>AI</a:t>
            </a:r>
            <a:r>
              <a:rPr lang="zh-CN" altLang="en-US" sz="1200" dirty="0"/>
              <a:t> 数据管理</a:t>
            </a:r>
            <a:endParaRPr lang="en-C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DF86AF-18B6-084E-AA12-4DF52FAB9CDD}"/>
              </a:ext>
            </a:extLst>
          </p:cNvPr>
          <p:cNvSpPr/>
          <p:nvPr/>
        </p:nvSpPr>
        <p:spPr>
          <a:xfrm>
            <a:off x="1411893" y="2809765"/>
            <a:ext cx="610196" cy="4552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收集</a:t>
            </a:r>
            <a:endParaRPr lang="en-CN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4D45224-B1CD-1349-9D6E-7917B4A0C919}"/>
              </a:ext>
            </a:extLst>
          </p:cNvPr>
          <p:cNvSpPr/>
          <p:nvPr/>
        </p:nvSpPr>
        <p:spPr>
          <a:xfrm>
            <a:off x="2084754" y="2809765"/>
            <a:ext cx="783794" cy="4552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标注</a:t>
            </a:r>
            <a:endParaRPr lang="en-US" altLang="zh-CN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93B465-2669-E34C-BB05-128E371A0FFB}"/>
              </a:ext>
            </a:extLst>
          </p:cNvPr>
          <p:cNvSpPr/>
          <p:nvPr/>
        </p:nvSpPr>
        <p:spPr>
          <a:xfrm>
            <a:off x="2928040" y="2817914"/>
            <a:ext cx="861216" cy="4430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200" dirty="0">
                <a:ea typeface="等线"/>
              </a:rPr>
              <a:t>ETL</a:t>
            </a:r>
            <a:endParaRPr lang="en-US" altLang="zh-CN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8B612B-2785-B546-AC93-3285382CF0FD}"/>
              </a:ext>
            </a:extLst>
          </p:cNvPr>
          <p:cNvSpPr/>
          <p:nvPr/>
        </p:nvSpPr>
        <p:spPr>
          <a:xfrm>
            <a:off x="4039825" y="3373533"/>
            <a:ext cx="4189948" cy="258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 sz="1200" dirty="0"/>
              <a:t>智能</a:t>
            </a:r>
            <a:r>
              <a:rPr lang="zh-CN" altLang="en-US" sz="1200" dirty="0"/>
              <a:t>任务调度与管理器</a:t>
            </a:r>
            <a:endParaRPr lang="en-CN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B17F24-F4E6-BB42-A17F-5E6FDB827184}"/>
              </a:ext>
            </a:extLst>
          </p:cNvPr>
          <p:cNvSpPr/>
          <p:nvPr/>
        </p:nvSpPr>
        <p:spPr>
          <a:xfrm>
            <a:off x="4039826" y="2766046"/>
            <a:ext cx="917568" cy="520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训练</a:t>
            </a:r>
            <a:endParaRPr lang="en-US" altLang="zh-CN" sz="1200" dirty="0"/>
          </a:p>
          <a:p>
            <a:pPr algn="ctr"/>
            <a:r>
              <a:rPr lang="en-US" sz="800" dirty="0"/>
              <a:t>Par</a:t>
            </a:r>
            <a:r>
              <a:rPr lang="en-US" altLang="zh-CN" sz="800" dirty="0"/>
              <a:t>rots2/</a:t>
            </a:r>
            <a:r>
              <a:rPr lang="en-US" altLang="zh-CN" sz="800" dirty="0" err="1"/>
              <a:t>PyTorch</a:t>
            </a:r>
            <a:endParaRPr lang="en-US" altLang="zh-CN" sz="800" dirty="0"/>
          </a:p>
          <a:p>
            <a:pPr algn="ctr"/>
            <a:r>
              <a:rPr lang="en-US" altLang="zh-CN" sz="800" dirty="0"/>
              <a:t>/</a:t>
            </a:r>
            <a:r>
              <a:rPr lang="en-US" altLang="zh-CN" sz="800" dirty="0" err="1"/>
              <a:t>Tensorflow</a:t>
            </a:r>
            <a:r>
              <a:rPr lang="en-US" altLang="zh-CN" sz="800" dirty="0"/>
              <a:t>/…</a:t>
            </a:r>
            <a:endParaRPr lang="en-CN" sz="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95647D-B4FB-D64C-A786-36EDE5409247}"/>
              </a:ext>
            </a:extLst>
          </p:cNvPr>
          <p:cNvSpPr/>
          <p:nvPr/>
        </p:nvSpPr>
        <p:spPr>
          <a:xfrm>
            <a:off x="5080220" y="2764747"/>
            <a:ext cx="917569" cy="520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AI</a:t>
            </a:r>
            <a:r>
              <a:rPr lang="zh-CN" altLang="en-US" sz="1200" dirty="0">
                <a:solidFill>
                  <a:schemeClr val="bg1"/>
                </a:solidFill>
              </a:rPr>
              <a:t> 推理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PPL/ONNX/…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E40A43-77CE-FC49-94B8-BC820BB5AE64}"/>
              </a:ext>
            </a:extLst>
          </p:cNvPr>
          <p:cNvSpPr/>
          <p:nvPr/>
        </p:nvSpPr>
        <p:spPr>
          <a:xfrm>
            <a:off x="6113353" y="2762685"/>
            <a:ext cx="917568" cy="520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数据处理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6DCA9E-63C7-A642-A2A8-A41BAD8AE342}"/>
              </a:ext>
            </a:extLst>
          </p:cNvPr>
          <p:cNvSpPr/>
          <p:nvPr/>
        </p:nvSpPr>
        <p:spPr>
          <a:xfrm>
            <a:off x="7169066" y="2776092"/>
            <a:ext cx="1060707" cy="520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其他</a:t>
            </a:r>
            <a:endParaRPr lang="en-US" altLang="zh-CN" sz="1200" dirty="0"/>
          </a:p>
          <a:p>
            <a:pPr algn="ctr"/>
            <a:r>
              <a:rPr lang="en-US" altLang="zh-CN" sz="800" dirty="0"/>
              <a:t>VM/</a:t>
            </a:r>
            <a:r>
              <a:rPr lang="en-US" altLang="zh-CN" sz="800" dirty="0" err="1"/>
              <a:t>CloudXR</a:t>
            </a:r>
            <a:r>
              <a:rPr lang="en-US" altLang="zh-CN" sz="800" dirty="0"/>
              <a:t>/Render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8200E6-888C-5B40-89F0-E314A236449F}"/>
              </a:ext>
            </a:extLst>
          </p:cNvPr>
          <p:cNvSpPr/>
          <p:nvPr/>
        </p:nvSpPr>
        <p:spPr>
          <a:xfrm>
            <a:off x="2639750" y="1845789"/>
            <a:ext cx="88593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050" dirty="0"/>
              <a:t>AI</a:t>
            </a:r>
            <a:r>
              <a:rPr lang="zh-CN" altLang="en-US" sz="1050" dirty="0"/>
              <a:t> 资产管理</a:t>
            </a:r>
            <a:endParaRPr lang="en-CN" sz="105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CA9C9D-27C9-C74B-B34B-438190CF444C}"/>
              </a:ext>
            </a:extLst>
          </p:cNvPr>
          <p:cNvSpPr/>
          <p:nvPr/>
        </p:nvSpPr>
        <p:spPr>
          <a:xfrm>
            <a:off x="7624238" y="1277220"/>
            <a:ext cx="3196076" cy="1091966"/>
          </a:xfrm>
          <a:prstGeom prst="rect">
            <a:avLst/>
          </a:prstGeom>
          <a:solidFill>
            <a:srgbClr val="FF8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AI</a:t>
            </a:r>
            <a:r>
              <a:rPr lang="zh-CN" altLang="en-US" sz="1400" b="1" dirty="0"/>
              <a:t>工具箱</a:t>
            </a:r>
            <a:endParaRPr lang="en-CN" sz="14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5FDAAE-873A-E94B-AD1D-78A29545BC9F}"/>
              </a:ext>
            </a:extLst>
          </p:cNvPr>
          <p:cNvSpPr/>
          <p:nvPr/>
        </p:nvSpPr>
        <p:spPr>
          <a:xfrm>
            <a:off x="3611441" y="1845789"/>
            <a:ext cx="88593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AI</a:t>
            </a:r>
            <a:r>
              <a:rPr lang="zh-CN" altLang="en-US" sz="1050" dirty="0"/>
              <a:t> 训练</a:t>
            </a:r>
            <a:endParaRPr lang="en-US" altLang="zh-CN" sz="1050" dirty="0"/>
          </a:p>
          <a:p>
            <a:pPr algn="ctr"/>
            <a:r>
              <a:rPr lang="zh-CN" altLang="en-US" sz="1050" dirty="0"/>
              <a:t>可视化</a:t>
            </a:r>
            <a:endParaRPr lang="en-CN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C64526-A412-9049-ADF1-FF508E965098}"/>
              </a:ext>
            </a:extLst>
          </p:cNvPr>
          <p:cNvSpPr/>
          <p:nvPr/>
        </p:nvSpPr>
        <p:spPr>
          <a:xfrm>
            <a:off x="5552885" y="1845059"/>
            <a:ext cx="88593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AutoML</a:t>
            </a:r>
            <a:endParaRPr lang="en-US" altLang="zh-CN" sz="1050" dirty="0"/>
          </a:p>
          <a:p>
            <a:pPr algn="ctr"/>
            <a:r>
              <a:rPr lang="en-CN" sz="1050" dirty="0"/>
              <a:t>工具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C7A25C-433B-B64A-B9A0-71B8AEA169A2}"/>
              </a:ext>
            </a:extLst>
          </p:cNvPr>
          <p:cNvSpPr/>
          <p:nvPr/>
        </p:nvSpPr>
        <p:spPr>
          <a:xfrm>
            <a:off x="299951" y="1935785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密钥管理</a:t>
            </a:r>
            <a:endParaRPr lang="en-CN" sz="11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5C126C-97AF-1C4F-A9FA-748BD4F43BAA}"/>
              </a:ext>
            </a:extLst>
          </p:cNvPr>
          <p:cNvSpPr/>
          <p:nvPr/>
        </p:nvSpPr>
        <p:spPr>
          <a:xfrm>
            <a:off x="1302012" y="1270479"/>
            <a:ext cx="1098434" cy="110712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SenseParrots</a:t>
            </a:r>
            <a:r>
              <a:rPr lang="zh-CN" altLang="en-US" sz="1200" dirty="0"/>
              <a:t> </a:t>
            </a:r>
            <a:r>
              <a:rPr lang="en-US" altLang="zh-CN" sz="1000" dirty="0"/>
              <a:t>Enterprise</a:t>
            </a:r>
            <a:r>
              <a:rPr lang="zh-CN" altLang="en-US" sz="1000" dirty="0"/>
              <a:t> </a:t>
            </a:r>
            <a:r>
              <a:rPr lang="en-US" altLang="zh-CN" sz="1000" dirty="0"/>
              <a:t>Cloud</a:t>
            </a:r>
            <a:endParaRPr lang="en-CN" sz="1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52041E-ACDB-0547-A81E-9D3CDA56F3AD}"/>
              </a:ext>
            </a:extLst>
          </p:cNvPr>
          <p:cNvSpPr/>
          <p:nvPr/>
        </p:nvSpPr>
        <p:spPr>
          <a:xfrm>
            <a:off x="11112878" y="2478888"/>
            <a:ext cx="78700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DCOS</a:t>
            </a:r>
            <a:endParaRPr lang="en-CN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E8AD62-A3DA-0444-A1A8-95F81C5FFA45}"/>
              </a:ext>
            </a:extLst>
          </p:cNvPr>
          <p:cNvSpPr/>
          <p:nvPr/>
        </p:nvSpPr>
        <p:spPr>
          <a:xfrm>
            <a:off x="11126718" y="3057948"/>
            <a:ext cx="77316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容器平台</a:t>
            </a:r>
            <a:endParaRPr lang="en-US" altLang="zh-CN" sz="11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AB3049-F9BA-2A42-A0C9-94D96D36B5BF}"/>
              </a:ext>
            </a:extLst>
          </p:cNvPr>
          <p:cNvSpPr/>
          <p:nvPr/>
        </p:nvSpPr>
        <p:spPr>
          <a:xfrm>
            <a:off x="11126718" y="3639385"/>
            <a:ext cx="77316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日志</a:t>
            </a:r>
            <a:endParaRPr lang="en-CN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32C8B7-963B-5C42-B415-C44950D0CD37}"/>
              </a:ext>
            </a:extLst>
          </p:cNvPr>
          <p:cNvSpPr/>
          <p:nvPr/>
        </p:nvSpPr>
        <p:spPr>
          <a:xfrm>
            <a:off x="11126718" y="4220822"/>
            <a:ext cx="77316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监控</a:t>
            </a:r>
            <a:endParaRPr lang="en-CN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BD1956-3222-214F-8CB6-6AF401910990}"/>
              </a:ext>
            </a:extLst>
          </p:cNvPr>
          <p:cNvSpPr/>
          <p:nvPr/>
        </p:nvSpPr>
        <p:spPr>
          <a:xfrm>
            <a:off x="11126718" y="4796808"/>
            <a:ext cx="77316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告警</a:t>
            </a:r>
            <a:endParaRPr lang="en-CN" sz="1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AC748BA-1DD6-C543-95DD-D97F0149D99C}"/>
              </a:ext>
            </a:extLst>
          </p:cNvPr>
          <p:cNvSpPr/>
          <p:nvPr/>
        </p:nvSpPr>
        <p:spPr>
          <a:xfrm>
            <a:off x="11112878" y="1897451"/>
            <a:ext cx="78700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Registry</a:t>
            </a:r>
            <a:endParaRPr lang="en-CN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7600C-A942-9F44-87BA-24D639FF214A}"/>
              </a:ext>
            </a:extLst>
          </p:cNvPr>
          <p:cNvSpPr/>
          <p:nvPr/>
        </p:nvSpPr>
        <p:spPr>
          <a:xfrm>
            <a:off x="292119" y="2469164"/>
            <a:ext cx="788506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 sz="1100" dirty="0"/>
              <a:t>负载</a:t>
            </a:r>
            <a:r>
              <a:rPr lang="zh-CN" altLang="en-US" sz="1100" dirty="0"/>
              <a:t>审计</a:t>
            </a:r>
            <a:endParaRPr lang="en-CN" sz="11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6E6CBD-CAFC-444D-8DDC-176550AF40CA}"/>
              </a:ext>
            </a:extLst>
          </p:cNvPr>
          <p:cNvSpPr/>
          <p:nvPr/>
        </p:nvSpPr>
        <p:spPr>
          <a:xfrm>
            <a:off x="6534662" y="1849223"/>
            <a:ext cx="88572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第三方集成</a:t>
            </a:r>
            <a:endParaRPr lang="en-US" altLang="zh-CN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2C7D73-89A2-064D-AD8C-B8AAAD8C0516}"/>
              </a:ext>
            </a:extLst>
          </p:cNvPr>
          <p:cNvSpPr/>
          <p:nvPr/>
        </p:nvSpPr>
        <p:spPr>
          <a:xfrm>
            <a:off x="4583132" y="1845059"/>
            <a:ext cx="885936" cy="44267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AI</a:t>
            </a:r>
            <a:r>
              <a:rPr lang="zh-CN" altLang="en-US" sz="1050" dirty="0"/>
              <a:t> 模型量化</a:t>
            </a:r>
            <a:endParaRPr lang="en-CN" sz="105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8C227D-661B-B24A-AB30-3745BD7BC8C9}"/>
              </a:ext>
            </a:extLst>
          </p:cNvPr>
          <p:cNvSpPr/>
          <p:nvPr/>
        </p:nvSpPr>
        <p:spPr>
          <a:xfrm>
            <a:off x="2641688" y="1576041"/>
            <a:ext cx="4778700" cy="19571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 流水线编排</a:t>
            </a:r>
            <a:endParaRPr lang="en-US" altLang="zh-CN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0513FD-6754-7546-A777-450524579A05}"/>
              </a:ext>
            </a:extLst>
          </p:cNvPr>
          <p:cNvSpPr/>
          <p:nvPr/>
        </p:nvSpPr>
        <p:spPr>
          <a:xfrm>
            <a:off x="7708353" y="1564241"/>
            <a:ext cx="982204" cy="712864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开源算法库</a:t>
            </a:r>
            <a:endParaRPr lang="en-US" altLang="zh-CN" sz="1200" dirty="0"/>
          </a:p>
          <a:p>
            <a:pPr algn="ctr"/>
            <a:r>
              <a:rPr lang="en-US" altLang="zh-CN" sz="800" dirty="0" err="1"/>
              <a:t>OpenMMLab</a:t>
            </a:r>
            <a:endParaRPr lang="en-US" altLang="zh-CN" sz="800" dirty="0"/>
          </a:p>
          <a:p>
            <a:pPr algn="ctr"/>
            <a:r>
              <a:rPr lang="en-US" altLang="zh-CN" sz="800" dirty="0"/>
              <a:t>/</a:t>
            </a:r>
            <a:r>
              <a:rPr lang="en-US" altLang="zh-CN" sz="800" dirty="0" err="1"/>
              <a:t>OpenDILab</a:t>
            </a:r>
            <a:r>
              <a:rPr lang="en-US" altLang="zh-CN" sz="800" dirty="0"/>
              <a:t>/...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741AC2-35A9-D54F-AE83-CAF81D20E1E6}"/>
              </a:ext>
            </a:extLst>
          </p:cNvPr>
          <p:cNvSpPr/>
          <p:nvPr/>
        </p:nvSpPr>
        <p:spPr>
          <a:xfrm>
            <a:off x="8786399" y="1562797"/>
            <a:ext cx="982204" cy="712135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私有算法库</a:t>
            </a:r>
            <a:endParaRPr lang="en-US" altLang="zh-CN" sz="1200" dirty="0"/>
          </a:p>
          <a:p>
            <a:pPr algn="ctr"/>
            <a:r>
              <a:rPr lang="en-US" altLang="zh-CN" sz="800" dirty="0"/>
              <a:t>Science/Industry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7A99E5-8F60-A647-8318-F47AE81F00EC}"/>
              </a:ext>
            </a:extLst>
          </p:cNvPr>
          <p:cNvSpPr/>
          <p:nvPr/>
        </p:nvSpPr>
        <p:spPr>
          <a:xfrm>
            <a:off x="9852718" y="1560806"/>
            <a:ext cx="900812" cy="712135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模型库</a:t>
            </a:r>
            <a:endParaRPr lang="en-US" altLang="zh-CN" sz="1200" dirty="0"/>
          </a:p>
          <a:p>
            <a:pPr algn="ctr"/>
            <a:r>
              <a:rPr lang="zh-CN" altLang="en-US" sz="700" dirty="0"/>
              <a:t>大模型</a:t>
            </a:r>
            <a:r>
              <a:rPr lang="en-US" altLang="zh-CN" sz="700" dirty="0"/>
              <a:t>/</a:t>
            </a:r>
            <a:r>
              <a:rPr lang="zh-CN" altLang="en-US" sz="700" dirty="0"/>
              <a:t>行业模型</a:t>
            </a:r>
            <a:endParaRPr lang="en-US" altLang="zh-CN" sz="700" dirty="0"/>
          </a:p>
        </p:txBody>
      </p:sp>
      <p:sp>
        <p:nvSpPr>
          <p:cNvPr id="85" name="Rectangle 63">
            <a:extLst>
              <a:ext uri="{FF2B5EF4-FFF2-40B4-BE49-F238E27FC236}">
                <a16:creationId xmlns:a16="http://schemas.microsoft.com/office/drawing/2014/main" id="{F7D267A1-5F4A-4AFC-97BC-9088EC96BBAE}"/>
              </a:ext>
            </a:extLst>
          </p:cNvPr>
          <p:cNvSpPr/>
          <p:nvPr/>
        </p:nvSpPr>
        <p:spPr>
          <a:xfrm>
            <a:off x="288045" y="2994327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1100" dirty="0">
                <a:ea typeface="等线"/>
                <a:cs typeface="Calibri"/>
              </a:rPr>
              <a:t>深包分析</a:t>
            </a:r>
            <a:endParaRPr lang="en-US" altLang="zh-CN" sz="1100" dirty="0">
              <a:ea typeface="等线"/>
              <a:cs typeface="Calibri"/>
            </a:endParaRPr>
          </a:p>
        </p:txBody>
      </p:sp>
      <p:sp>
        <p:nvSpPr>
          <p:cNvPr id="89" name="Rectangle 63">
            <a:extLst>
              <a:ext uri="{FF2B5EF4-FFF2-40B4-BE49-F238E27FC236}">
                <a16:creationId xmlns:a16="http://schemas.microsoft.com/office/drawing/2014/main" id="{8575A731-6037-42B2-BF75-354F9C776A28}"/>
              </a:ext>
            </a:extLst>
          </p:cNvPr>
          <p:cNvSpPr/>
          <p:nvPr/>
        </p:nvSpPr>
        <p:spPr>
          <a:xfrm>
            <a:off x="288045" y="3534229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200" dirty="0">
                <a:ea typeface="等线"/>
                <a:cs typeface="Calibri"/>
              </a:rPr>
              <a:t>OS</a:t>
            </a:r>
            <a:r>
              <a:rPr lang="zh-CN" altLang="en-US" sz="1200" dirty="0">
                <a:ea typeface="等线"/>
                <a:cs typeface="Calibri"/>
              </a:rPr>
              <a:t>安全</a:t>
            </a:r>
            <a:endParaRPr lang="en-US" altLang="zh-CN" sz="1200" dirty="0">
              <a:ea typeface="等线"/>
              <a:cs typeface="Calibri"/>
            </a:endParaRPr>
          </a:p>
        </p:txBody>
      </p:sp>
      <p:sp>
        <p:nvSpPr>
          <p:cNvPr id="86" name="Rectangle 63">
            <a:extLst>
              <a:ext uri="{FF2B5EF4-FFF2-40B4-BE49-F238E27FC236}">
                <a16:creationId xmlns:a16="http://schemas.microsoft.com/office/drawing/2014/main" id="{824B91F2-C8D4-4859-9F74-BFF4A36C8811}"/>
              </a:ext>
            </a:extLst>
          </p:cNvPr>
          <p:cNvSpPr/>
          <p:nvPr/>
        </p:nvSpPr>
        <p:spPr>
          <a:xfrm>
            <a:off x="294006" y="4072022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err="1">
                <a:ea typeface="+mn-lt"/>
                <a:cs typeface="+mn-lt"/>
              </a:rPr>
              <a:t>堡垒机</a:t>
            </a:r>
            <a:endParaRPr lang="zh-CN" altLang="en-US" sz="16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D1D196-3C39-E849-90DE-98F92A997A01}"/>
              </a:ext>
            </a:extLst>
          </p:cNvPr>
          <p:cNvSpPr/>
          <p:nvPr/>
        </p:nvSpPr>
        <p:spPr>
          <a:xfrm>
            <a:off x="2366684" y="790187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身份认证</a:t>
            </a:r>
            <a:endParaRPr lang="en-US" altLang="zh-CN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FE610E-6C8C-564C-860B-CD4C2240F1BD}"/>
              </a:ext>
            </a:extLst>
          </p:cNvPr>
          <p:cNvSpPr/>
          <p:nvPr/>
        </p:nvSpPr>
        <p:spPr>
          <a:xfrm>
            <a:off x="3942545" y="790130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运营与计费</a:t>
            </a:r>
            <a:endParaRPr lang="en-US" altLang="zh-CN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CD969B-759C-B845-AF57-3ECABE45A055}"/>
              </a:ext>
            </a:extLst>
          </p:cNvPr>
          <p:cNvSpPr/>
          <p:nvPr/>
        </p:nvSpPr>
        <p:spPr>
          <a:xfrm>
            <a:off x="5518406" y="794665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工单系统</a:t>
            </a:r>
            <a:endParaRPr lang="en-US" altLang="zh-CN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A17E2E-DB5D-6F46-A0E8-D78274814197}"/>
              </a:ext>
            </a:extLst>
          </p:cNvPr>
          <p:cNvSpPr/>
          <p:nvPr/>
        </p:nvSpPr>
        <p:spPr>
          <a:xfrm>
            <a:off x="7094267" y="794665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 sz="1200" dirty="0"/>
              <a:t>资源</a:t>
            </a:r>
            <a:r>
              <a:rPr lang="zh-CN" altLang="en-US" sz="1200" dirty="0"/>
              <a:t>管理</a:t>
            </a:r>
            <a:endParaRPr lang="en-US" altLang="zh-CN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27537A0-6CCC-894F-8373-3B6F6C832CCE}"/>
              </a:ext>
            </a:extLst>
          </p:cNvPr>
          <p:cNvSpPr/>
          <p:nvPr/>
        </p:nvSpPr>
        <p:spPr>
          <a:xfrm>
            <a:off x="8651429" y="803248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CN" sz="1200" dirty="0"/>
              <a:t>多云</a:t>
            </a:r>
            <a:r>
              <a:rPr lang="zh-CN" altLang="en-US" sz="1200" dirty="0"/>
              <a:t>管理</a:t>
            </a:r>
            <a:endParaRPr lang="en-US" altLang="zh-CN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B20581-3B6F-524D-93F6-E30378CD8653}"/>
              </a:ext>
            </a:extLst>
          </p:cNvPr>
          <p:cNvSpPr/>
          <p:nvPr/>
        </p:nvSpPr>
        <p:spPr>
          <a:xfrm>
            <a:off x="790823" y="781563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门户入口</a:t>
            </a:r>
            <a:endParaRPr lang="en-US" altLang="zh-CN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11A325-EB48-5F4D-A981-C818E953A429}"/>
              </a:ext>
            </a:extLst>
          </p:cNvPr>
          <p:cNvSpPr/>
          <p:nvPr/>
        </p:nvSpPr>
        <p:spPr>
          <a:xfrm>
            <a:off x="10227290" y="803247"/>
            <a:ext cx="1453948" cy="318973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展示大屏</a:t>
            </a:r>
            <a:endParaRPr lang="en-US" altLang="zh-CN" sz="1200" dirty="0"/>
          </a:p>
        </p:txBody>
      </p:sp>
      <p:sp>
        <p:nvSpPr>
          <p:cNvPr id="84" name="矩形 12">
            <a:extLst>
              <a:ext uri="{FF2B5EF4-FFF2-40B4-BE49-F238E27FC236}">
                <a16:creationId xmlns:a16="http://schemas.microsoft.com/office/drawing/2014/main" id="{24870575-4DB6-EE49-AD01-A39872F45461}"/>
              </a:ext>
            </a:extLst>
          </p:cNvPr>
          <p:cNvSpPr/>
          <p:nvPr/>
        </p:nvSpPr>
        <p:spPr>
          <a:xfrm>
            <a:off x="597448" y="6147632"/>
            <a:ext cx="2797197" cy="352002"/>
          </a:xfrm>
          <a:prstGeom prst="rect">
            <a:avLst/>
          </a:prstGeom>
          <a:solidFill>
            <a:srgbClr val="238DC9"/>
          </a:solidFill>
          <a:ln w="12700" cap="flat">
            <a:solidFill>
              <a:srgbClr val="238DC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AIDC </a:t>
            </a:r>
            <a:r>
              <a:rPr kumimoji="0" lang="zh-CN" altLang="en-US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基础设施设计施工管理与咨询</a:t>
            </a:r>
          </a:p>
        </p:txBody>
      </p:sp>
      <p:sp>
        <p:nvSpPr>
          <p:cNvPr id="95" name="矩形 13">
            <a:extLst>
              <a:ext uri="{FF2B5EF4-FFF2-40B4-BE49-F238E27FC236}">
                <a16:creationId xmlns:a16="http://schemas.microsoft.com/office/drawing/2014/main" id="{C9AE96E0-0AF4-E145-BF81-7FC573C42194}"/>
              </a:ext>
            </a:extLst>
          </p:cNvPr>
          <p:cNvSpPr/>
          <p:nvPr/>
        </p:nvSpPr>
        <p:spPr>
          <a:xfrm>
            <a:off x="6345410" y="6157952"/>
            <a:ext cx="2876277" cy="352002"/>
          </a:xfrm>
          <a:prstGeom prst="rect">
            <a:avLst/>
          </a:prstGeom>
          <a:solidFill>
            <a:srgbClr val="238DC9"/>
          </a:solidFill>
          <a:ln w="12700" cap="flat">
            <a:solidFill>
              <a:srgbClr val="238DC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AIDC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基础设施运营维护管理与咨询</a:t>
            </a:r>
          </a:p>
        </p:txBody>
      </p:sp>
      <p:sp>
        <p:nvSpPr>
          <p:cNvPr id="96" name="矩形 15">
            <a:extLst>
              <a:ext uri="{FF2B5EF4-FFF2-40B4-BE49-F238E27FC236}">
                <a16:creationId xmlns:a16="http://schemas.microsoft.com/office/drawing/2014/main" id="{48C000F1-6276-EC44-991C-93277B67586B}"/>
              </a:ext>
            </a:extLst>
          </p:cNvPr>
          <p:cNvSpPr/>
          <p:nvPr/>
        </p:nvSpPr>
        <p:spPr>
          <a:xfrm>
            <a:off x="3592280" y="6147632"/>
            <a:ext cx="2555495" cy="352002"/>
          </a:xfrm>
          <a:prstGeom prst="rect">
            <a:avLst/>
          </a:prstGeom>
          <a:solidFill>
            <a:srgbClr val="238DC9"/>
          </a:solidFill>
          <a:ln w="12700" cap="flat">
            <a:solidFill>
              <a:srgbClr val="238DC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AIDC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建维管理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AI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产品工具箱</a:t>
            </a:r>
          </a:p>
        </p:txBody>
      </p:sp>
      <p:sp>
        <p:nvSpPr>
          <p:cNvPr id="97" name="矩形 16">
            <a:extLst>
              <a:ext uri="{FF2B5EF4-FFF2-40B4-BE49-F238E27FC236}">
                <a16:creationId xmlns:a16="http://schemas.microsoft.com/office/drawing/2014/main" id="{51827DE7-0980-0B4B-8D94-157C9AD5929B}"/>
              </a:ext>
            </a:extLst>
          </p:cNvPr>
          <p:cNvSpPr/>
          <p:nvPr/>
        </p:nvSpPr>
        <p:spPr>
          <a:xfrm>
            <a:off x="9401995" y="6157952"/>
            <a:ext cx="2256266" cy="341682"/>
          </a:xfrm>
          <a:prstGeom prst="rect">
            <a:avLst/>
          </a:prstGeom>
          <a:solidFill>
            <a:srgbClr val="238DC9"/>
          </a:solidFill>
          <a:ln w="12700" cap="flat">
            <a:solidFill>
              <a:srgbClr val="238DC9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AIDC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Arial"/>
              </a:rPr>
              <a:t>建维管理标准化体系</a:t>
            </a:r>
          </a:p>
        </p:txBody>
      </p:sp>
      <p:sp>
        <p:nvSpPr>
          <p:cNvPr id="98" name="Rectangle 63">
            <a:extLst>
              <a:ext uri="{FF2B5EF4-FFF2-40B4-BE49-F238E27FC236}">
                <a16:creationId xmlns:a16="http://schemas.microsoft.com/office/drawing/2014/main" id="{6F39BA59-695E-D64B-93E7-5FB76DAD9CFB}"/>
              </a:ext>
            </a:extLst>
          </p:cNvPr>
          <p:cNvSpPr/>
          <p:nvPr/>
        </p:nvSpPr>
        <p:spPr>
          <a:xfrm>
            <a:off x="278639" y="4620240"/>
            <a:ext cx="772843" cy="399418"/>
          </a:xfrm>
          <a:prstGeom prst="rect">
            <a:avLst/>
          </a:prstGeom>
          <a:solidFill>
            <a:srgbClr val="208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WAF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83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AAD14F-4448-DB43-95C7-82FF03D4A9B9}"/>
              </a:ext>
            </a:extLst>
          </p:cNvPr>
          <p:cNvSpPr txBox="1"/>
          <p:nvPr/>
        </p:nvSpPr>
        <p:spPr>
          <a:xfrm>
            <a:off x="133814" y="48565"/>
            <a:ext cx="517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SenseCore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Region-AZ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Multi-Site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架构</a:t>
            </a:r>
            <a:r>
              <a:rPr lang="zh-CN" altLang="en-US" b="1" dirty="0">
                <a:solidFill>
                  <a:schemeClr val="bg1"/>
                </a:solidFill>
              </a:rPr>
              <a:t> （</a:t>
            </a:r>
            <a:r>
              <a:rPr lang="en-US" altLang="zh-CN" b="1" dirty="0">
                <a:solidFill>
                  <a:schemeClr val="bg1"/>
                </a:solidFill>
              </a:rPr>
              <a:t>v0.1-draft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1CB50C-230F-634D-9667-23E69C8C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127" y="48565"/>
            <a:ext cx="2499298" cy="12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E7E223-0FBB-754E-A91E-3EC2DF7B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127" y="1631731"/>
            <a:ext cx="3666523" cy="294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A95F63-1F49-9347-BFB7-5F0449EBEBDD}"/>
              </a:ext>
            </a:extLst>
          </p:cNvPr>
          <p:cNvSpPr/>
          <p:nvPr/>
        </p:nvSpPr>
        <p:spPr>
          <a:xfrm>
            <a:off x="133814" y="1922092"/>
            <a:ext cx="5570880" cy="4668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Region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–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Main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Site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(Max.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?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AZs)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18BD55A-80CE-6244-99B5-2759359E2F66}"/>
              </a:ext>
            </a:extLst>
          </p:cNvPr>
          <p:cNvSpPr/>
          <p:nvPr/>
        </p:nvSpPr>
        <p:spPr>
          <a:xfrm>
            <a:off x="1458883" y="3543372"/>
            <a:ext cx="2366128" cy="829692"/>
          </a:xfrm>
          <a:prstGeom prst="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Compute-Pool-1</a:t>
            </a:r>
          </a:p>
          <a:p>
            <a:pPr algn="ctr"/>
            <a:r>
              <a:rPr lang="en-US" altLang="zh-CN" sz="1100" dirty="0">
                <a:ea typeface="+mn-lt"/>
                <a:cs typeface="+mn-lt"/>
              </a:rPr>
              <a:t>Max.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500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Nodes,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4000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GPU</a:t>
            </a:r>
            <a:endParaRPr lang="zh-CN" altLang="en-US" sz="1050" dirty="0"/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E5722E8A-3A4A-364C-8824-6F135D59B22F}"/>
              </a:ext>
            </a:extLst>
          </p:cNvPr>
          <p:cNvSpPr/>
          <p:nvPr/>
        </p:nvSpPr>
        <p:spPr>
          <a:xfrm>
            <a:off x="1458883" y="4596403"/>
            <a:ext cx="2366128" cy="829692"/>
          </a:xfrm>
          <a:prstGeom prst="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Compute-Pool-2</a:t>
            </a:r>
          </a:p>
          <a:p>
            <a:pPr algn="ctr"/>
            <a:r>
              <a:rPr lang="en-US" altLang="zh-CN" sz="1100" dirty="0">
                <a:ea typeface="+mn-lt"/>
                <a:cs typeface="+mn-lt"/>
              </a:rPr>
              <a:t>CPU/Edge/</a:t>
            </a:r>
            <a:r>
              <a:rPr lang="en-US" altLang="zh-CN" sz="1100" dirty="0" err="1">
                <a:ea typeface="+mn-lt"/>
                <a:cs typeface="+mn-lt"/>
              </a:rPr>
              <a:t>WindowsContainer</a:t>
            </a:r>
            <a:r>
              <a:rPr lang="en-US" altLang="zh-CN" sz="1100" dirty="0">
                <a:ea typeface="+mn-lt"/>
                <a:cs typeface="+mn-lt"/>
              </a:rPr>
              <a:t>/KVM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D42921-C55D-DA4A-AA5A-EF8BB62F1FA5}"/>
              </a:ext>
            </a:extLst>
          </p:cNvPr>
          <p:cNvSpPr/>
          <p:nvPr/>
        </p:nvSpPr>
        <p:spPr>
          <a:xfrm>
            <a:off x="661180" y="2276173"/>
            <a:ext cx="4279533" cy="77314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Region</a:t>
            </a:r>
            <a:r>
              <a:rPr lang="zh-CN" altLang="en-US" sz="1200" dirty="0"/>
              <a:t> </a:t>
            </a:r>
            <a:r>
              <a:rPr lang="en-CN" sz="1200" dirty="0"/>
              <a:t>Control</a:t>
            </a:r>
            <a:r>
              <a:rPr lang="zh-CN" altLang="en-US" sz="1200" dirty="0"/>
              <a:t> </a:t>
            </a:r>
            <a:r>
              <a:rPr lang="en-US" altLang="zh-CN" sz="1200" dirty="0"/>
              <a:t>Panel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altLang="zh-CN" sz="1200" dirty="0"/>
              <a:t>Product</a:t>
            </a:r>
            <a:r>
              <a:rPr lang="zh-CN" altLang="en-US" sz="1200" dirty="0"/>
              <a:t> </a:t>
            </a:r>
            <a:r>
              <a:rPr lang="en-US" altLang="zh-CN" sz="1200" dirty="0"/>
              <a:t>Deployments</a:t>
            </a:r>
            <a:endParaRPr lang="en-C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88071-6229-2144-AC93-D22E59AA721A}"/>
              </a:ext>
            </a:extLst>
          </p:cNvPr>
          <p:cNvSpPr/>
          <p:nvPr/>
        </p:nvSpPr>
        <p:spPr>
          <a:xfrm>
            <a:off x="828295" y="2583341"/>
            <a:ext cx="870240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Higgs</a:t>
            </a:r>
            <a:endParaRPr lang="en-CN" sz="1100" dirty="0">
              <a:ea typeface="+mn-lt"/>
              <a:cs typeface="+mn-lt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B2EB036E-E9CC-5C40-85C6-A9362C82E499}"/>
              </a:ext>
            </a:extLst>
          </p:cNvPr>
          <p:cNvSpPr/>
          <p:nvPr/>
        </p:nvSpPr>
        <p:spPr>
          <a:xfrm>
            <a:off x="1458882" y="5649434"/>
            <a:ext cx="3481999" cy="829692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Shared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Pool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–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Object,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KV</a:t>
            </a:r>
            <a:endParaRPr lang="zh-CN" altLang="en-US" sz="1600" dirty="0"/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A75D494C-EC29-A64E-AD37-04CCF8C33C59}"/>
              </a:ext>
            </a:extLst>
          </p:cNvPr>
          <p:cNvSpPr/>
          <p:nvPr/>
        </p:nvSpPr>
        <p:spPr>
          <a:xfrm>
            <a:off x="3825009" y="3548976"/>
            <a:ext cx="1115871" cy="829692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Block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&amp;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File(Cache)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  <a:endParaRPr lang="zh-CN" altLang="en-US" sz="1600" dirty="0"/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32BA405A-5F8C-5940-A3D7-E445EE802BE7}"/>
              </a:ext>
            </a:extLst>
          </p:cNvPr>
          <p:cNvSpPr/>
          <p:nvPr/>
        </p:nvSpPr>
        <p:spPr>
          <a:xfrm>
            <a:off x="3825009" y="4596322"/>
            <a:ext cx="1115871" cy="829692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Block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&amp;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File(Cache)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  <a:endParaRPr lang="zh-CN" altLang="en-US" sz="1600" dirty="0"/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4B32FEC5-8B62-9D4F-AC08-0BCA1E94AABA}"/>
              </a:ext>
            </a:extLst>
          </p:cNvPr>
          <p:cNvSpPr/>
          <p:nvPr/>
        </p:nvSpPr>
        <p:spPr>
          <a:xfrm>
            <a:off x="669356" y="3543332"/>
            <a:ext cx="789527" cy="829692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AZ-1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390C9B8A-65C4-784B-BAA7-DEDEFE7B9DC7}"/>
              </a:ext>
            </a:extLst>
          </p:cNvPr>
          <p:cNvSpPr/>
          <p:nvPr/>
        </p:nvSpPr>
        <p:spPr>
          <a:xfrm>
            <a:off x="669356" y="4596322"/>
            <a:ext cx="789527" cy="829692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AZ-2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  <a:endParaRPr lang="zh-CN" altLang="en-US" sz="1600" dirty="0"/>
          </a:p>
        </p:txBody>
      </p:sp>
      <p:sp>
        <p:nvSpPr>
          <p:cNvPr id="25" name="Rectangle 63">
            <a:extLst>
              <a:ext uri="{FF2B5EF4-FFF2-40B4-BE49-F238E27FC236}">
                <a16:creationId xmlns:a16="http://schemas.microsoft.com/office/drawing/2014/main" id="{D2463A53-BB47-9E4F-98A0-0753F2E9BE26}"/>
              </a:ext>
            </a:extLst>
          </p:cNvPr>
          <p:cNvSpPr/>
          <p:nvPr/>
        </p:nvSpPr>
        <p:spPr>
          <a:xfrm>
            <a:off x="669357" y="5649434"/>
            <a:ext cx="789526" cy="829692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Shared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</a:p>
          <a:p>
            <a:pPr algn="ctr"/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  <a:endParaRPr lang="zh-CN" alt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70ECD2-3872-1144-A04D-4A912B88D7D9}"/>
              </a:ext>
            </a:extLst>
          </p:cNvPr>
          <p:cNvSpPr/>
          <p:nvPr/>
        </p:nvSpPr>
        <p:spPr>
          <a:xfrm>
            <a:off x="3953374" y="2583342"/>
            <a:ext cx="870239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Products</a:t>
            </a:r>
            <a:endParaRPr lang="en-CN" sz="1100" dirty="0">
              <a:ea typeface="+mn-lt"/>
              <a:cs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A0C6CA-4D70-EF43-A029-93533151620D}"/>
              </a:ext>
            </a:extLst>
          </p:cNvPr>
          <p:cNvSpPr/>
          <p:nvPr/>
        </p:nvSpPr>
        <p:spPr>
          <a:xfrm>
            <a:off x="1815635" y="2583341"/>
            <a:ext cx="870239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Gluon</a:t>
            </a:r>
            <a:endParaRPr lang="en-CN" sz="1100" dirty="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36DF2-95D0-6C4F-9635-7F6CC13AE301}"/>
              </a:ext>
            </a:extLst>
          </p:cNvPr>
          <p:cNvSpPr txBox="1"/>
          <p:nvPr/>
        </p:nvSpPr>
        <p:spPr>
          <a:xfrm>
            <a:off x="3636934" y="25234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A04877-C214-8E43-AAC8-1F41F50242D4}"/>
              </a:ext>
            </a:extLst>
          </p:cNvPr>
          <p:cNvSpPr/>
          <p:nvPr/>
        </p:nvSpPr>
        <p:spPr>
          <a:xfrm rot="16200000">
            <a:off x="-1711012" y="4233562"/>
            <a:ext cx="4214021" cy="299241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Security</a:t>
            </a:r>
            <a:endParaRPr lang="en-CN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39D779-7F94-EB4B-86C7-353E22D9C6AC}"/>
              </a:ext>
            </a:extLst>
          </p:cNvPr>
          <p:cNvSpPr/>
          <p:nvPr/>
        </p:nvSpPr>
        <p:spPr>
          <a:xfrm rot="16200000">
            <a:off x="3106144" y="4233561"/>
            <a:ext cx="4214019" cy="299241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Fabrics</a:t>
            </a:r>
            <a:endParaRPr lang="en-C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06CDA6-9582-6647-9DE9-E64610B81DC8}"/>
              </a:ext>
            </a:extLst>
          </p:cNvPr>
          <p:cNvSpPr/>
          <p:nvPr/>
        </p:nvSpPr>
        <p:spPr>
          <a:xfrm>
            <a:off x="2793618" y="2583341"/>
            <a:ext cx="870239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SRE</a:t>
            </a:r>
            <a:endParaRPr lang="en-CN" sz="1100" dirty="0">
              <a:ea typeface="+mn-lt"/>
              <a:cs typeface="+mn-lt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FFD1A20-2248-524F-B1C0-2B4602203E16}"/>
              </a:ext>
            </a:extLst>
          </p:cNvPr>
          <p:cNvGrpSpPr/>
          <p:nvPr/>
        </p:nvGrpSpPr>
        <p:grpSpPr>
          <a:xfrm>
            <a:off x="5412162" y="3965748"/>
            <a:ext cx="564743" cy="564743"/>
            <a:chOff x="5392213" y="3540993"/>
            <a:chExt cx="613917" cy="61391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A5252CE-02E9-9444-A92F-2623198D1863}"/>
                </a:ext>
              </a:extLst>
            </p:cNvPr>
            <p:cNvSpPr/>
            <p:nvPr/>
          </p:nvSpPr>
          <p:spPr>
            <a:xfrm>
              <a:off x="5392213" y="3540993"/>
              <a:ext cx="613917" cy="6139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29" name="Graphic 28" descr="Cloud with solid fill">
              <a:extLst>
                <a:ext uri="{FF2B5EF4-FFF2-40B4-BE49-F238E27FC236}">
                  <a16:creationId xmlns:a16="http://schemas.microsoft.com/office/drawing/2014/main" id="{EE6CB4BF-E31B-8A41-BF53-4E4D1873B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50426" y="3590167"/>
              <a:ext cx="515567" cy="515567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D5F7369-4C72-8D41-99A9-D24EEA216DA0}"/>
              </a:ext>
            </a:extLst>
          </p:cNvPr>
          <p:cNvSpPr/>
          <p:nvPr/>
        </p:nvSpPr>
        <p:spPr>
          <a:xfrm>
            <a:off x="6509460" y="1922092"/>
            <a:ext cx="5548726" cy="4668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Region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–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Backup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Site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Rectangle 63">
            <a:extLst>
              <a:ext uri="{FF2B5EF4-FFF2-40B4-BE49-F238E27FC236}">
                <a16:creationId xmlns:a16="http://schemas.microsoft.com/office/drawing/2014/main" id="{CDA28C21-5AC7-624E-8FC5-4DA5D9154D26}"/>
              </a:ext>
            </a:extLst>
          </p:cNvPr>
          <p:cNvSpPr/>
          <p:nvPr/>
        </p:nvSpPr>
        <p:spPr>
          <a:xfrm>
            <a:off x="8034931" y="3527951"/>
            <a:ext cx="2366128" cy="829692"/>
          </a:xfrm>
          <a:prstGeom prst="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Compute-Pool-1</a:t>
            </a:r>
          </a:p>
          <a:p>
            <a:pPr algn="ctr"/>
            <a:r>
              <a:rPr lang="en-US" altLang="zh-CN" sz="1100" dirty="0">
                <a:ea typeface="+mn-lt"/>
                <a:cs typeface="+mn-lt"/>
              </a:rPr>
              <a:t>Max.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500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Nodes,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4000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GPU</a:t>
            </a:r>
            <a:endParaRPr lang="zh-CN" altLang="en-US" sz="1050" dirty="0"/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BD4A61FB-C20A-724B-818B-D482544F6AE8}"/>
              </a:ext>
            </a:extLst>
          </p:cNvPr>
          <p:cNvSpPr/>
          <p:nvPr/>
        </p:nvSpPr>
        <p:spPr>
          <a:xfrm>
            <a:off x="8034931" y="4580982"/>
            <a:ext cx="2366128" cy="829692"/>
          </a:xfrm>
          <a:prstGeom prst="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Compute-Pool-2</a:t>
            </a:r>
            <a:endParaRPr lang="zh-CN" alt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C61F83-9E3D-7F42-96B3-7151B3E486CA}"/>
              </a:ext>
            </a:extLst>
          </p:cNvPr>
          <p:cNvSpPr/>
          <p:nvPr/>
        </p:nvSpPr>
        <p:spPr>
          <a:xfrm>
            <a:off x="7255311" y="2258372"/>
            <a:ext cx="4277994" cy="773146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Region</a:t>
            </a:r>
            <a:r>
              <a:rPr lang="zh-CN" altLang="en-US" sz="1200" dirty="0"/>
              <a:t> </a:t>
            </a:r>
            <a:r>
              <a:rPr lang="en-CN" sz="1200" dirty="0"/>
              <a:t>Control</a:t>
            </a:r>
            <a:r>
              <a:rPr lang="zh-CN" altLang="en-US" sz="1200" dirty="0"/>
              <a:t> </a:t>
            </a:r>
            <a:r>
              <a:rPr lang="en-US" altLang="zh-CN" sz="1200" dirty="0"/>
              <a:t>Panel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altLang="zh-CN" sz="1200" dirty="0"/>
              <a:t>Product</a:t>
            </a:r>
            <a:r>
              <a:rPr lang="zh-CN" altLang="en-US" sz="1200" dirty="0"/>
              <a:t> </a:t>
            </a:r>
            <a:r>
              <a:rPr lang="en-US" altLang="zh-CN" sz="1200" dirty="0"/>
              <a:t>Deployments</a:t>
            </a:r>
            <a:endParaRPr lang="en-CN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9746A7-DC0F-D047-834A-F759853F072F}"/>
              </a:ext>
            </a:extLst>
          </p:cNvPr>
          <p:cNvSpPr/>
          <p:nvPr/>
        </p:nvSpPr>
        <p:spPr>
          <a:xfrm>
            <a:off x="7415167" y="2565540"/>
            <a:ext cx="870240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Higgs</a:t>
            </a:r>
            <a:endParaRPr lang="en-CN" sz="1100" dirty="0">
              <a:ea typeface="+mn-lt"/>
              <a:cs typeface="+mn-lt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C8737A24-4229-1843-8E18-7705C1855D79}"/>
              </a:ext>
            </a:extLst>
          </p:cNvPr>
          <p:cNvSpPr/>
          <p:nvPr/>
        </p:nvSpPr>
        <p:spPr>
          <a:xfrm>
            <a:off x="8034930" y="5634013"/>
            <a:ext cx="3481999" cy="829692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Shared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Pool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–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Object,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KV</a:t>
            </a:r>
            <a:endParaRPr lang="zh-CN" alt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D93405-97FE-6D4A-A759-7CF995E81CBF}"/>
              </a:ext>
            </a:extLst>
          </p:cNvPr>
          <p:cNvSpPr/>
          <p:nvPr/>
        </p:nvSpPr>
        <p:spPr>
          <a:xfrm>
            <a:off x="10401057" y="3527911"/>
            <a:ext cx="1115871" cy="829692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Block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&amp;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File(Cache)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  <a:endParaRPr lang="zh-CN" altLang="en-US" sz="1600" dirty="0"/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84877D37-A113-F44A-AE07-A75583B2E978}"/>
              </a:ext>
            </a:extLst>
          </p:cNvPr>
          <p:cNvSpPr/>
          <p:nvPr/>
        </p:nvSpPr>
        <p:spPr>
          <a:xfrm>
            <a:off x="10401057" y="4580901"/>
            <a:ext cx="1115871" cy="829692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Block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&amp;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File(Cache)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  <a:endParaRPr lang="zh-CN" altLang="en-US" sz="1600" dirty="0"/>
          </a:p>
        </p:txBody>
      </p:sp>
      <p:sp>
        <p:nvSpPr>
          <p:cNvPr id="66" name="Rectangle 63">
            <a:extLst>
              <a:ext uri="{FF2B5EF4-FFF2-40B4-BE49-F238E27FC236}">
                <a16:creationId xmlns:a16="http://schemas.microsoft.com/office/drawing/2014/main" id="{1A811444-2ED7-9E45-8429-B61F428D0A2E}"/>
              </a:ext>
            </a:extLst>
          </p:cNvPr>
          <p:cNvSpPr/>
          <p:nvPr/>
        </p:nvSpPr>
        <p:spPr>
          <a:xfrm>
            <a:off x="7245404" y="3527911"/>
            <a:ext cx="789527" cy="829692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AZ-1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4640C774-7389-0D4C-BF1B-69E137821F3D}"/>
              </a:ext>
            </a:extLst>
          </p:cNvPr>
          <p:cNvSpPr/>
          <p:nvPr/>
        </p:nvSpPr>
        <p:spPr>
          <a:xfrm>
            <a:off x="7245404" y="4580901"/>
            <a:ext cx="789527" cy="829692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AZ-2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  <a:endParaRPr lang="zh-CN" altLang="en-US" sz="1600" dirty="0"/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1AA43BA8-23B0-BC40-9C6E-ED0834FE54FB}"/>
              </a:ext>
            </a:extLst>
          </p:cNvPr>
          <p:cNvSpPr/>
          <p:nvPr/>
        </p:nvSpPr>
        <p:spPr>
          <a:xfrm>
            <a:off x="7245405" y="5634013"/>
            <a:ext cx="789526" cy="829692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Shared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</a:p>
          <a:p>
            <a:pPr algn="ctr"/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  <a:endParaRPr lang="zh-CN" altLang="en-US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C8F1FF-8C4C-CB44-84B9-8423FE5005FE}"/>
              </a:ext>
            </a:extLst>
          </p:cNvPr>
          <p:cNvSpPr/>
          <p:nvPr/>
        </p:nvSpPr>
        <p:spPr>
          <a:xfrm>
            <a:off x="10540246" y="2565541"/>
            <a:ext cx="870239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Products</a:t>
            </a:r>
            <a:endParaRPr lang="en-CN" sz="1100" dirty="0">
              <a:ea typeface="+mn-lt"/>
              <a:cs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B650F6-51FD-F847-B2E7-438919776763}"/>
              </a:ext>
            </a:extLst>
          </p:cNvPr>
          <p:cNvSpPr/>
          <p:nvPr/>
        </p:nvSpPr>
        <p:spPr>
          <a:xfrm>
            <a:off x="8402507" y="2565540"/>
            <a:ext cx="870239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Gluon</a:t>
            </a:r>
            <a:endParaRPr lang="en-CN" sz="1100" dirty="0">
              <a:ea typeface="+mn-lt"/>
              <a:cs typeface="+mn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E63048-42AC-544A-A083-7D1374E9D7E2}"/>
              </a:ext>
            </a:extLst>
          </p:cNvPr>
          <p:cNvSpPr txBox="1"/>
          <p:nvPr/>
        </p:nvSpPr>
        <p:spPr>
          <a:xfrm>
            <a:off x="10223806" y="2505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BFDCA1-B534-494E-9F42-009F9380E505}"/>
              </a:ext>
            </a:extLst>
          </p:cNvPr>
          <p:cNvSpPr/>
          <p:nvPr/>
        </p:nvSpPr>
        <p:spPr>
          <a:xfrm rot="16200000">
            <a:off x="4861223" y="4230400"/>
            <a:ext cx="4220754" cy="276697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Security</a:t>
            </a:r>
            <a:endParaRPr lang="en-CN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7A602C-6637-134C-980F-45FB8891B32E}"/>
              </a:ext>
            </a:extLst>
          </p:cNvPr>
          <p:cNvSpPr/>
          <p:nvPr/>
        </p:nvSpPr>
        <p:spPr>
          <a:xfrm rot="16200000">
            <a:off x="9694429" y="4214347"/>
            <a:ext cx="4220754" cy="308802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Fabrics</a:t>
            </a:r>
            <a:endParaRPr lang="en-CN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9C5431-CA8B-2846-A55D-09384E642584}"/>
              </a:ext>
            </a:extLst>
          </p:cNvPr>
          <p:cNvSpPr/>
          <p:nvPr/>
        </p:nvSpPr>
        <p:spPr>
          <a:xfrm>
            <a:off x="9380490" y="2565540"/>
            <a:ext cx="870239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SRE</a:t>
            </a:r>
            <a:endParaRPr lang="en-CN" sz="1100" dirty="0">
              <a:ea typeface="+mn-lt"/>
              <a:cs typeface="+mn-lt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73A4CC-5B9B-2248-B7EA-CED8695CAD99}"/>
              </a:ext>
            </a:extLst>
          </p:cNvPr>
          <p:cNvGrpSpPr/>
          <p:nvPr/>
        </p:nvGrpSpPr>
        <p:grpSpPr>
          <a:xfrm>
            <a:off x="6242257" y="3974289"/>
            <a:ext cx="564743" cy="564743"/>
            <a:chOff x="5392213" y="3540993"/>
            <a:chExt cx="613917" cy="613917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E80DF80-8E38-0C46-B3EE-3802DEFF118C}"/>
                </a:ext>
              </a:extLst>
            </p:cNvPr>
            <p:cNvSpPr/>
            <p:nvPr/>
          </p:nvSpPr>
          <p:spPr>
            <a:xfrm>
              <a:off x="5392213" y="3540993"/>
              <a:ext cx="613917" cy="6139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84" name="Graphic 83" descr="Cloud with solid fill">
              <a:extLst>
                <a:ext uri="{FF2B5EF4-FFF2-40B4-BE49-F238E27FC236}">
                  <a16:creationId xmlns:a16="http://schemas.microsoft.com/office/drawing/2014/main" id="{D94ADC19-B927-F242-91EC-B55D5C1EE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50426" y="3590167"/>
              <a:ext cx="515567" cy="515567"/>
            </a:xfrm>
            <a:prstGeom prst="rect">
              <a:avLst/>
            </a:prstGeom>
          </p:spPr>
        </p:pic>
      </p:grp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E0C8DE64-A792-8E47-AC81-896FE30215F2}"/>
              </a:ext>
            </a:extLst>
          </p:cNvPr>
          <p:cNvSpPr/>
          <p:nvPr/>
        </p:nvSpPr>
        <p:spPr>
          <a:xfrm>
            <a:off x="5945185" y="4133122"/>
            <a:ext cx="324599" cy="26376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235BB0-E33B-7F46-9ABB-E21A01B74D9A}"/>
              </a:ext>
            </a:extLst>
          </p:cNvPr>
          <p:cNvSpPr txBox="1"/>
          <p:nvPr/>
        </p:nvSpPr>
        <p:spPr>
          <a:xfrm>
            <a:off x="5693796" y="4547448"/>
            <a:ext cx="845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IAM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global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config</a:t>
            </a:r>
          </a:p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…</a:t>
            </a:r>
            <a:endParaRPr lang="en-CN" sz="1000" dirty="0">
              <a:solidFill>
                <a:schemeClr val="bg1"/>
              </a:solidFill>
            </a:endParaRPr>
          </a:p>
        </p:txBody>
      </p:sp>
      <p:pic>
        <p:nvPicPr>
          <p:cNvPr id="87" name="Graphic 86" descr="Cloud with solid fill">
            <a:extLst>
              <a:ext uri="{FF2B5EF4-FFF2-40B4-BE49-F238E27FC236}">
                <a16:creationId xmlns:a16="http://schemas.microsoft.com/office/drawing/2014/main" id="{FBC6ADFD-2EBE-4040-A75B-5270058A3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2780" y="527595"/>
            <a:ext cx="1184399" cy="118439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F373F4D-B24A-E14A-9570-7F73C6B20A7D}"/>
              </a:ext>
            </a:extLst>
          </p:cNvPr>
          <p:cNvCxnSpPr>
            <a:cxnSpLocks/>
          </p:cNvCxnSpPr>
          <p:nvPr/>
        </p:nvCxnSpPr>
        <p:spPr>
          <a:xfrm flipH="1">
            <a:off x="3228738" y="1411708"/>
            <a:ext cx="2234470" cy="40703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7390D35-3D22-8F4F-AE77-823AC508C928}"/>
              </a:ext>
            </a:extLst>
          </p:cNvPr>
          <p:cNvCxnSpPr>
            <a:cxnSpLocks/>
          </p:cNvCxnSpPr>
          <p:nvPr/>
        </p:nvCxnSpPr>
        <p:spPr>
          <a:xfrm>
            <a:off x="6710625" y="1430546"/>
            <a:ext cx="2127001" cy="3876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9E5F592-638F-BB4F-9FC6-28D881BD21FB}"/>
              </a:ext>
            </a:extLst>
          </p:cNvPr>
          <p:cNvSpPr txBox="1"/>
          <p:nvPr/>
        </p:nvSpPr>
        <p:spPr>
          <a:xfrm>
            <a:off x="1263415" y="1208759"/>
            <a:ext cx="339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cn-sh-1</a:t>
            </a:r>
            <a:r>
              <a:rPr lang="en-CN" sz="1600" dirty="0">
                <a:solidFill>
                  <a:schemeClr val="bg1"/>
                </a:solidFill>
              </a:rPr>
              <a:t>.console.a</a:t>
            </a:r>
            <a:r>
              <a:rPr lang="en-US" altLang="zh-CN" sz="1600" dirty="0" err="1">
                <a:solidFill>
                  <a:schemeClr val="bg1"/>
                </a:solidFill>
              </a:rPr>
              <a:t>idc</a:t>
            </a:r>
            <a:r>
              <a:rPr lang="en-CN" sz="1600" dirty="0">
                <a:solidFill>
                  <a:schemeClr val="bg1"/>
                </a:solidFill>
              </a:rPr>
              <a:t>.</a:t>
            </a:r>
            <a:r>
              <a:rPr lang="en-US" altLang="zh-CN" sz="1600" dirty="0" err="1">
                <a:solidFill>
                  <a:schemeClr val="bg1"/>
                </a:solidFill>
              </a:rPr>
              <a:t>sensetime</a:t>
            </a:r>
            <a:r>
              <a:rPr lang="en-CN" sz="1600" dirty="0">
                <a:solidFill>
                  <a:schemeClr val="bg1"/>
                </a:solidFill>
              </a:rPr>
              <a:t>.com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891DC1-2600-0240-A7F6-919D64EEB368}"/>
              </a:ext>
            </a:extLst>
          </p:cNvPr>
          <p:cNvSpPr txBox="1"/>
          <p:nvPr/>
        </p:nvSpPr>
        <p:spPr>
          <a:xfrm>
            <a:off x="7850287" y="1256422"/>
            <a:ext cx="339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cn-xx-1</a:t>
            </a:r>
            <a:r>
              <a:rPr lang="en-CN" sz="1600" dirty="0">
                <a:solidFill>
                  <a:schemeClr val="bg1"/>
                </a:solidFill>
              </a:rPr>
              <a:t>.console.a</a:t>
            </a:r>
            <a:r>
              <a:rPr lang="en-US" altLang="zh-CN" sz="1600" dirty="0" err="1">
                <a:solidFill>
                  <a:schemeClr val="bg1"/>
                </a:solidFill>
              </a:rPr>
              <a:t>idc</a:t>
            </a:r>
            <a:r>
              <a:rPr lang="en-CN" sz="1600" dirty="0">
                <a:solidFill>
                  <a:schemeClr val="bg1"/>
                </a:solidFill>
              </a:rPr>
              <a:t>.</a:t>
            </a:r>
            <a:r>
              <a:rPr lang="en-US" altLang="zh-CN" sz="1600" dirty="0" err="1">
                <a:solidFill>
                  <a:schemeClr val="bg1"/>
                </a:solidFill>
              </a:rPr>
              <a:t>sensetime</a:t>
            </a:r>
            <a:r>
              <a:rPr lang="en-CN" sz="1600" dirty="0">
                <a:solidFill>
                  <a:schemeClr val="bg1"/>
                </a:solidFill>
              </a:rPr>
              <a:t>.com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01EC92-6B32-9549-B0D7-4DBD533139FF}"/>
              </a:ext>
            </a:extLst>
          </p:cNvPr>
          <p:cNvSpPr txBox="1"/>
          <p:nvPr/>
        </p:nvSpPr>
        <p:spPr>
          <a:xfrm>
            <a:off x="5136511" y="417897"/>
            <a:ext cx="19189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chemeClr val="bg1"/>
                </a:solidFill>
              </a:rPr>
              <a:t>a</a:t>
            </a:r>
            <a:r>
              <a:rPr lang="en-US" altLang="zh-CN" sz="1600" dirty="0" err="1">
                <a:solidFill>
                  <a:schemeClr val="bg1"/>
                </a:solidFill>
              </a:rPr>
              <a:t>idc</a:t>
            </a:r>
            <a:r>
              <a:rPr lang="en-CN" sz="1600" dirty="0">
                <a:solidFill>
                  <a:schemeClr val="bg1"/>
                </a:solidFill>
              </a:rPr>
              <a:t>.</a:t>
            </a:r>
            <a:r>
              <a:rPr lang="en-US" altLang="zh-CN" sz="1600" dirty="0" err="1">
                <a:solidFill>
                  <a:schemeClr val="bg1"/>
                </a:solidFill>
              </a:rPr>
              <a:t>sensetime</a:t>
            </a:r>
            <a:r>
              <a:rPr lang="en-CN" sz="1600" dirty="0">
                <a:solidFill>
                  <a:schemeClr val="bg1"/>
                </a:solidFill>
              </a:rPr>
              <a:t>.com</a:t>
            </a:r>
          </a:p>
        </p:txBody>
      </p:sp>
      <p:pic>
        <p:nvPicPr>
          <p:cNvPr id="103" name="Picture 10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11BB1B5-25DF-EE4D-AB09-F88E11C36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2118" y="4781466"/>
            <a:ext cx="6883057" cy="2211822"/>
          </a:xfrm>
          <a:prstGeom prst="rect">
            <a:avLst/>
          </a:prstGeom>
        </p:spPr>
      </p:pic>
      <p:sp>
        <p:nvSpPr>
          <p:cNvPr id="106" name="Rectangle 63">
            <a:extLst>
              <a:ext uri="{FF2B5EF4-FFF2-40B4-BE49-F238E27FC236}">
                <a16:creationId xmlns:a16="http://schemas.microsoft.com/office/drawing/2014/main" id="{59EE62C3-E732-9F40-9A0A-3B341D3D5EE5}"/>
              </a:ext>
            </a:extLst>
          </p:cNvPr>
          <p:cNvSpPr/>
          <p:nvPr/>
        </p:nvSpPr>
        <p:spPr>
          <a:xfrm>
            <a:off x="661180" y="3032226"/>
            <a:ext cx="1330367" cy="285201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AZ-0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</a:p>
        </p:txBody>
      </p:sp>
      <p:sp>
        <p:nvSpPr>
          <p:cNvPr id="107" name="Rectangle 63">
            <a:extLst>
              <a:ext uri="{FF2B5EF4-FFF2-40B4-BE49-F238E27FC236}">
                <a16:creationId xmlns:a16="http://schemas.microsoft.com/office/drawing/2014/main" id="{B5912882-1449-4F4E-AD11-188FE1FF5D7E}"/>
              </a:ext>
            </a:extLst>
          </p:cNvPr>
          <p:cNvSpPr/>
          <p:nvPr/>
        </p:nvSpPr>
        <p:spPr>
          <a:xfrm>
            <a:off x="1984408" y="3031518"/>
            <a:ext cx="1846153" cy="285201"/>
          </a:xfrm>
          <a:prstGeom prst="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Container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Platform</a:t>
            </a:r>
          </a:p>
        </p:txBody>
      </p:sp>
      <p:sp>
        <p:nvSpPr>
          <p:cNvPr id="109" name="Rectangle 63">
            <a:extLst>
              <a:ext uri="{FF2B5EF4-FFF2-40B4-BE49-F238E27FC236}">
                <a16:creationId xmlns:a16="http://schemas.microsoft.com/office/drawing/2014/main" id="{979CCBE8-FB10-864F-B9E0-D483674B9C1A}"/>
              </a:ext>
            </a:extLst>
          </p:cNvPr>
          <p:cNvSpPr/>
          <p:nvPr/>
        </p:nvSpPr>
        <p:spPr>
          <a:xfrm>
            <a:off x="3825008" y="3031518"/>
            <a:ext cx="1115871" cy="285201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/>
              <a:t>Block</a:t>
            </a:r>
            <a:r>
              <a:rPr lang="zh-CN" altLang="en-US" sz="1100" dirty="0"/>
              <a:t> </a:t>
            </a:r>
            <a:r>
              <a:rPr lang="en-US" altLang="zh-CN" sz="1100" dirty="0"/>
              <a:t>Storage</a:t>
            </a:r>
            <a:endParaRPr lang="zh-CN" altLang="en-US" sz="1100" dirty="0"/>
          </a:p>
        </p:txBody>
      </p:sp>
      <p:sp>
        <p:nvSpPr>
          <p:cNvPr id="110" name="Rectangle 63">
            <a:extLst>
              <a:ext uri="{FF2B5EF4-FFF2-40B4-BE49-F238E27FC236}">
                <a16:creationId xmlns:a16="http://schemas.microsoft.com/office/drawing/2014/main" id="{4037F219-FDF3-3B45-AB41-290FD39AC9C3}"/>
              </a:ext>
            </a:extLst>
          </p:cNvPr>
          <p:cNvSpPr/>
          <p:nvPr/>
        </p:nvSpPr>
        <p:spPr>
          <a:xfrm>
            <a:off x="7257378" y="3030690"/>
            <a:ext cx="1330367" cy="285201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AZ-0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</a:p>
        </p:txBody>
      </p:sp>
      <p:sp>
        <p:nvSpPr>
          <p:cNvPr id="111" name="Rectangle 63">
            <a:extLst>
              <a:ext uri="{FF2B5EF4-FFF2-40B4-BE49-F238E27FC236}">
                <a16:creationId xmlns:a16="http://schemas.microsoft.com/office/drawing/2014/main" id="{4A7D8640-FD83-124D-A169-A98E179C6B56}"/>
              </a:ext>
            </a:extLst>
          </p:cNvPr>
          <p:cNvSpPr/>
          <p:nvPr/>
        </p:nvSpPr>
        <p:spPr>
          <a:xfrm>
            <a:off x="8580606" y="3029982"/>
            <a:ext cx="1846153" cy="285201"/>
          </a:xfrm>
          <a:prstGeom prst="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Container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Platform</a:t>
            </a:r>
          </a:p>
        </p:txBody>
      </p:sp>
      <p:sp>
        <p:nvSpPr>
          <p:cNvPr id="112" name="Rectangle 63">
            <a:extLst>
              <a:ext uri="{FF2B5EF4-FFF2-40B4-BE49-F238E27FC236}">
                <a16:creationId xmlns:a16="http://schemas.microsoft.com/office/drawing/2014/main" id="{D1C72563-5680-A64A-8D29-1E6030A1EDEE}"/>
              </a:ext>
            </a:extLst>
          </p:cNvPr>
          <p:cNvSpPr/>
          <p:nvPr/>
        </p:nvSpPr>
        <p:spPr>
          <a:xfrm>
            <a:off x="10421206" y="3029982"/>
            <a:ext cx="1115871" cy="285201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/>
              <a:t>Block</a:t>
            </a:r>
            <a:r>
              <a:rPr lang="zh-CN" altLang="en-US" sz="1100" dirty="0"/>
              <a:t> </a:t>
            </a:r>
            <a:r>
              <a:rPr lang="en-US" altLang="zh-CN" sz="1100" dirty="0"/>
              <a:t>Storage</a:t>
            </a:r>
            <a:endParaRPr lang="zh-CN" altLang="en-US" sz="1100" dirty="0"/>
          </a:p>
        </p:txBody>
      </p:sp>
      <p:sp>
        <p:nvSpPr>
          <p:cNvPr id="118" name="Left-Right Arrow 117">
            <a:extLst>
              <a:ext uri="{FF2B5EF4-FFF2-40B4-BE49-F238E27FC236}">
                <a16:creationId xmlns:a16="http://schemas.microsoft.com/office/drawing/2014/main" id="{C2F58A28-99D9-A149-8217-64B398C51B85}"/>
              </a:ext>
            </a:extLst>
          </p:cNvPr>
          <p:cNvSpPr/>
          <p:nvPr/>
        </p:nvSpPr>
        <p:spPr>
          <a:xfrm>
            <a:off x="5359200" y="2552016"/>
            <a:ext cx="532574" cy="2766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Left-Right Arrow 118">
            <a:extLst>
              <a:ext uri="{FF2B5EF4-FFF2-40B4-BE49-F238E27FC236}">
                <a16:creationId xmlns:a16="http://schemas.microsoft.com/office/drawing/2014/main" id="{121AAC38-C732-284A-A296-2B5316983909}"/>
              </a:ext>
            </a:extLst>
          </p:cNvPr>
          <p:cNvSpPr/>
          <p:nvPr/>
        </p:nvSpPr>
        <p:spPr>
          <a:xfrm>
            <a:off x="5361464" y="5925958"/>
            <a:ext cx="533865" cy="2766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39C64EA-8EDF-7B42-868D-D654A4A5218D}"/>
              </a:ext>
            </a:extLst>
          </p:cNvPr>
          <p:cNvSpPr txBox="1"/>
          <p:nvPr/>
        </p:nvSpPr>
        <p:spPr>
          <a:xfrm>
            <a:off x="5780357" y="589795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i="1" dirty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US" altLang="zh-CN" sz="1000" i="1" dirty="0">
                <a:solidFill>
                  <a:schemeClr val="bg1"/>
                </a:solidFill>
              </a:rPr>
              <a:t>Data</a:t>
            </a:r>
            <a:r>
              <a:rPr lang="zh-CN" altLang="en-US" sz="1000" i="1" dirty="0">
                <a:solidFill>
                  <a:schemeClr val="bg1"/>
                </a:solidFill>
              </a:rPr>
              <a:t> </a:t>
            </a:r>
            <a:r>
              <a:rPr lang="en-US" altLang="zh-CN" sz="1000" i="1" dirty="0">
                <a:solidFill>
                  <a:schemeClr val="bg1"/>
                </a:solidFill>
              </a:rPr>
              <a:t>Panel</a:t>
            </a:r>
            <a:endParaRPr lang="en-CN" sz="1000" i="1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2E4A0D1-2477-0646-9C99-41259BA1AE86}"/>
              </a:ext>
            </a:extLst>
          </p:cNvPr>
          <p:cNvSpPr txBox="1"/>
          <p:nvPr/>
        </p:nvSpPr>
        <p:spPr>
          <a:xfrm>
            <a:off x="5784029" y="2508084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i="1" dirty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altLang="zh-CN" sz="1000" i="1" dirty="0">
                <a:solidFill>
                  <a:schemeClr val="bg1"/>
                </a:solidFill>
              </a:rPr>
              <a:t>Data</a:t>
            </a:r>
            <a:r>
              <a:rPr lang="zh-CN" altLang="en-US" sz="1000" i="1" dirty="0">
                <a:solidFill>
                  <a:schemeClr val="bg1"/>
                </a:solidFill>
              </a:rPr>
              <a:t> </a:t>
            </a:r>
            <a:r>
              <a:rPr lang="en-US" altLang="zh-CN" sz="1000" i="1" dirty="0">
                <a:solidFill>
                  <a:schemeClr val="bg1"/>
                </a:solidFill>
              </a:rPr>
              <a:t>Panel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8A72DE-7109-1848-B73A-A7A824A57C26}"/>
              </a:ext>
            </a:extLst>
          </p:cNvPr>
          <p:cNvSpPr txBox="1"/>
          <p:nvPr/>
        </p:nvSpPr>
        <p:spPr>
          <a:xfrm>
            <a:off x="4420622" y="1578628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i="1" dirty="0">
                <a:solidFill>
                  <a:schemeClr val="bg1"/>
                </a:solidFill>
              </a:rPr>
              <a:t>Control</a:t>
            </a:r>
            <a:r>
              <a:rPr lang="zh-CN" altLang="en-US" sz="1000" i="1" dirty="0">
                <a:solidFill>
                  <a:schemeClr val="bg1"/>
                </a:solidFill>
              </a:rPr>
              <a:t> </a:t>
            </a:r>
            <a:r>
              <a:rPr lang="en-US" altLang="zh-CN" sz="1000" i="1" dirty="0">
                <a:solidFill>
                  <a:schemeClr val="bg1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65071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FAF4A-C5C3-604F-9216-C78413CA8CAA}"/>
              </a:ext>
            </a:extLst>
          </p:cNvPr>
          <p:cNvSpPr txBox="1"/>
          <p:nvPr/>
        </p:nvSpPr>
        <p:spPr>
          <a:xfrm>
            <a:off x="161223" y="8965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SenseCore</a:t>
            </a:r>
            <a:r>
              <a:rPr lang="zh-CN" altLang="en-US" b="1" dirty="0">
                <a:solidFill>
                  <a:schemeClr val="bg1"/>
                </a:solidFill>
              </a:rPr>
              <a:t> 多租户架构（</a:t>
            </a:r>
            <a:r>
              <a:rPr lang="en-US" altLang="zh-CN" b="1" dirty="0">
                <a:solidFill>
                  <a:schemeClr val="bg1"/>
                </a:solidFill>
              </a:rPr>
              <a:t>v0.1-draft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5DD00-7614-CA41-B2E1-C9CB4B8AD623}"/>
              </a:ext>
            </a:extLst>
          </p:cNvPr>
          <p:cNvSpPr/>
          <p:nvPr/>
        </p:nvSpPr>
        <p:spPr>
          <a:xfrm>
            <a:off x="1163053" y="800943"/>
            <a:ext cx="9865894" cy="57731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Region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A0DFBA32-8767-B746-8365-8CAB4F56869A}"/>
              </a:ext>
            </a:extLst>
          </p:cNvPr>
          <p:cNvSpPr/>
          <p:nvPr/>
        </p:nvSpPr>
        <p:spPr>
          <a:xfrm>
            <a:off x="2534059" y="2463153"/>
            <a:ext cx="6409196" cy="1921552"/>
          </a:xfrm>
          <a:prstGeom prst="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Compute-Pool-1</a:t>
            </a:r>
          </a:p>
          <a:p>
            <a:pPr algn="ctr"/>
            <a:r>
              <a:rPr lang="en-US" altLang="zh-CN" sz="1100" dirty="0">
                <a:ea typeface="+mn-lt"/>
                <a:cs typeface="+mn-lt"/>
              </a:rPr>
              <a:t>Max.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500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Nodes,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4000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GPU</a:t>
            </a:r>
            <a:endParaRPr lang="zh-CN" altLang="en-US" sz="1050" dirty="0"/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9CB323A-4B88-6E45-A9D8-21686D8BE90A}"/>
              </a:ext>
            </a:extLst>
          </p:cNvPr>
          <p:cNvSpPr/>
          <p:nvPr/>
        </p:nvSpPr>
        <p:spPr>
          <a:xfrm>
            <a:off x="2573909" y="4561525"/>
            <a:ext cx="2366128" cy="829692"/>
          </a:xfrm>
          <a:prstGeom prst="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Compute-Pool-2</a:t>
            </a:r>
          </a:p>
          <a:p>
            <a:pPr algn="ctr"/>
            <a:r>
              <a:rPr lang="en-US" altLang="zh-CN" sz="1100" dirty="0">
                <a:ea typeface="+mn-lt"/>
                <a:cs typeface="+mn-lt"/>
              </a:rPr>
              <a:t>CPU/Edge/</a:t>
            </a:r>
            <a:r>
              <a:rPr lang="en-US" altLang="zh-CN" sz="1100" dirty="0" err="1">
                <a:ea typeface="+mn-lt"/>
                <a:cs typeface="+mn-lt"/>
              </a:rPr>
              <a:t>WindowsContainer</a:t>
            </a:r>
            <a:r>
              <a:rPr lang="en-US" altLang="zh-CN" sz="1100" dirty="0">
                <a:ea typeface="+mn-lt"/>
                <a:cs typeface="+mn-lt"/>
              </a:rPr>
              <a:t>/KVM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4E243F-C115-DC4F-A1F6-94B4018FE017}"/>
              </a:ext>
            </a:extLst>
          </p:cNvPr>
          <p:cNvSpPr/>
          <p:nvPr/>
        </p:nvSpPr>
        <p:spPr>
          <a:xfrm>
            <a:off x="1761654" y="1218136"/>
            <a:ext cx="8306371" cy="853748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Region</a:t>
            </a:r>
            <a:r>
              <a:rPr lang="zh-CN" altLang="en-US" sz="1200" dirty="0"/>
              <a:t> </a:t>
            </a:r>
            <a:r>
              <a:rPr lang="en-CN" sz="1200" dirty="0"/>
              <a:t>Control</a:t>
            </a:r>
            <a:r>
              <a:rPr lang="zh-CN" altLang="en-US" sz="1200" dirty="0"/>
              <a:t> </a:t>
            </a:r>
            <a:r>
              <a:rPr lang="en-US" altLang="zh-CN" sz="1200" dirty="0"/>
              <a:t>Panel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altLang="zh-CN" sz="1200" dirty="0"/>
              <a:t>Product</a:t>
            </a:r>
            <a:r>
              <a:rPr lang="zh-CN" altLang="en-US" sz="1200" dirty="0"/>
              <a:t> </a:t>
            </a:r>
            <a:r>
              <a:rPr lang="en-US" altLang="zh-CN" sz="1200" dirty="0"/>
              <a:t>Deployments</a:t>
            </a:r>
            <a:endParaRPr lang="en-C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2F27-96EC-7D4A-9D5D-4C7D1D916F52}"/>
              </a:ext>
            </a:extLst>
          </p:cNvPr>
          <p:cNvSpPr/>
          <p:nvPr/>
        </p:nvSpPr>
        <p:spPr>
          <a:xfrm>
            <a:off x="2123975" y="1568023"/>
            <a:ext cx="870240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Higgs</a:t>
            </a:r>
            <a:endParaRPr lang="en-CN" sz="1100" dirty="0">
              <a:ea typeface="+mn-lt"/>
              <a:cs typeface="+mn-lt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BE191496-1804-504B-B944-D88B2A4C8376}"/>
              </a:ext>
            </a:extLst>
          </p:cNvPr>
          <p:cNvSpPr/>
          <p:nvPr/>
        </p:nvSpPr>
        <p:spPr>
          <a:xfrm>
            <a:off x="2534059" y="5618513"/>
            <a:ext cx="7525068" cy="842025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Shared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Pool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–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Object,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KV</a:t>
            </a:r>
            <a:endParaRPr lang="zh-CN" altLang="en-US" sz="1600" dirty="0"/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D9CADA57-E256-684E-89A8-1B415E3F4C74}"/>
              </a:ext>
            </a:extLst>
          </p:cNvPr>
          <p:cNvSpPr/>
          <p:nvPr/>
        </p:nvSpPr>
        <p:spPr>
          <a:xfrm>
            <a:off x="8943255" y="2496193"/>
            <a:ext cx="1115871" cy="1921553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Block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&amp;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File(Cache)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  <a:endParaRPr lang="zh-CN" altLang="en-US" sz="1600" dirty="0"/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8A749B52-50F7-4A40-ADC6-1BE93240C2D2}"/>
              </a:ext>
            </a:extLst>
          </p:cNvPr>
          <p:cNvSpPr/>
          <p:nvPr/>
        </p:nvSpPr>
        <p:spPr>
          <a:xfrm>
            <a:off x="4940035" y="4561444"/>
            <a:ext cx="1115871" cy="829692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Block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&amp;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File(Cache)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  <a:endParaRPr lang="zh-CN" altLang="en-US" sz="1600" dirty="0"/>
          </a:p>
        </p:txBody>
      </p:sp>
      <p:sp>
        <p:nvSpPr>
          <p:cNvPr id="14" name="Rectangle 63">
            <a:extLst>
              <a:ext uri="{FF2B5EF4-FFF2-40B4-BE49-F238E27FC236}">
                <a16:creationId xmlns:a16="http://schemas.microsoft.com/office/drawing/2014/main" id="{866E507D-E6EF-C143-81DE-F191AEE6E9E2}"/>
              </a:ext>
            </a:extLst>
          </p:cNvPr>
          <p:cNvSpPr/>
          <p:nvPr/>
        </p:nvSpPr>
        <p:spPr>
          <a:xfrm>
            <a:off x="1761654" y="2468223"/>
            <a:ext cx="789527" cy="1921553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AZ-1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4D2C0D9B-7F20-E54C-9FAC-A63C4D5C802B}"/>
              </a:ext>
            </a:extLst>
          </p:cNvPr>
          <p:cNvSpPr/>
          <p:nvPr/>
        </p:nvSpPr>
        <p:spPr>
          <a:xfrm>
            <a:off x="1784382" y="4561444"/>
            <a:ext cx="789527" cy="829692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AZ-2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  <a:endParaRPr lang="zh-CN" altLang="en-US" sz="1600" dirty="0"/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104FD2DE-AF35-5E49-9FE5-86F0C0CC683E}"/>
              </a:ext>
            </a:extLst>
          </p:cNvPr>
          <p:cNvSpPr/>
          <p:nvPr/>
        </p:nvSpPr>
        <p:spPr>
          <a:xfrm>
            <a:off x="1769569" y="5618513"/>
            <a:ext cx="789526" cy="829692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Shared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Storage</a:t>
            </a:r>
          </a:p>
          <a:p>
            <a:pPr algn="ctr"/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  <a:endParaRPr lang="zh-CN" alt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3AE53-E072-4E48-B763-F149D207E75A}"/>
              </a:ext>
            </a:extLst>
          </p:cNvPr>
          <p:cNvSpPr/>
          <p:nvPr/>
        </p:nvSpPr>
        <p:spPr>
          <a:xfrm>
            <a:off x="6712522" y="1572779"/>
            <a:ext cx="870239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Products</a:t>
            </a:r>
            <a:endParaRPr lang="en-CN" sz="1100" dirty="0">
              <a:ea typeface="+mn-lt"/>
              <a:cs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E50DA0-946F-AE49-A71B-BCF63BFA3AAF}"/>
              </a:ext>
            </a:extLst>
          </p:cNvPr>
          <p:cNvSpPr/>
          <p:nvPr/>
        </p:nvSpPr>
        <p:spPr>
          <a:xfrm>
            <a:off x="3269724" y="1622525"/>
            <a:ext cx="870239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Gluon</a:t>
            </a:r>
            <a:endParaRPr lang="en-CN" sz="1100" dirty="0">
              <a:ea typeface="+mn-lt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20C303-4B41-B146-A15B-28EEAF06E3A0}"/>
              </a:ext>
            </a:extLst>
          </p:cNvPr>
          <p:cNvSpPr txBox="1"/>
          <p:nvPr/>
        </p:nvSpPr>
        <p:spPr>
          <a:xfrm>
            <a:off x="5729849" y="15560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229BD-1221-8C4D-A81A-7930384E1809}"/>
              </a:ext>
            </a:extLst>
          </p:cNvPr>
          <p:cNvSpPr/>
          <p:nvPr/>
        </p:nvSpPr>
        <p:spPr>
          <a:xfrm rot="16200000">
            <a:off x="-1161838" y="3692707"/>
            <a:ext cx="5248384" cy="299241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/>
              <a:t>Security</a:t>
            </a:r>
            <a:endParaRPr lang="en-CN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6CCFA5-CEA0-3544-A7DB-4C02BDAEA8D3}"/>
              </a:ext>
            </a:extLst>
          </p:cNvPr>
          <p:cNvSpPr/>
          <p:nvPr/>
        </p:nvSpPr>
        <p:spPr>
          <a:xfrm rot="16200000">
            <a:off x="7910078" y="3692706"/>
            <a:ext cx="5245767" cy="299241"/>
          </a:xfrm>
          <a:prstGeom prst="rect">
            <a:avLst/>
          </a:prstGeom>
          <a:solidFill>
            <a:srgbClr val="265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Fabrics</a:t>
            </a:r>
            <a:endParaRPr lang="en-CN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03900F-EE96-9841-9AC1-6C93EEA82014}"/>
              </a:ext>
            </a:extLst>
          </p:cNvPr>
          <p:cNvSpPr/>
          <p:nvPr/>
        </p:nvSpPr>
        <p:spPr>
          <a:xfrm>
            <a:off x="4395914" y="1575993"/>
            <a:ext cx="870239" cy="335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SRE</a:t>
            </a:r>
            <a:endParaRPr lang="en-CN" sz="1100" dirty="0">
              <a:ea typeface="+mn-lt"/>
              <a:cs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9EE32-A4BE-B64D-B8C8-B4EEBB7D3F89}"/>
              </a:ext>
            </a:extLst>
          </p:cNvPr>
          <p:cNvGrpSpPr/>
          <p:nvPr/>
        </p:nvGrpSpPr>
        <p:grpSpPr>
          <a:xfrm>
            <a:off x="10754592" y="3448766"/>
            <a:ext cx="564743" cy="564743"/>
            <a:chOff x="5392213" y="3540993"/>
            <a:chExt cx="613917" cy="6139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121B45-FB43-004C-9BF6-370C02D03A06}"/>
                </a:ext>
              </a:extLst>
            </p:cNvPr>
            <p:cNvSpPr/>
            <p:nvPr/>
          </p:nvSpPr>
          <p:spPr>
            <a:xfrm>
              <a:off x="5392213" y="3540993"/>
              <a:ext cx="613917" cy="6139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25" name="Graphic 24" descr="Cloud with solid fill">
              <a:extLst>
                <a:ext uri="{FF2B5EF4-FFF2-40B4-BE49-F238E27FC236}">
                  <a16:creationId xmlns:a16="http://schemas.microsoft.com/office/drawing/2014/main" id="{DA12A8A0-F8D4-A74D-BCF2-14A0DEF8D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0426" y="3590167"/>
              <a:ext cx="515567" cy="515567"/>
            </a:xfrm>
            <a:prstGeom prst="rect">
              <a:avLst/>
            </a:prstGeom>
          </p:spPr>
        </p:pic>
      </p:grpSp>
      <p:sp>
        <p:nvSpPr>
          <p:cNvPr id="28" name="Rectangle 63">
            <a:extLst>
              <a:ext uri="{FF2B5EF4-FFF2-40B4-BE49-F238E27FC236}">
                <a16:creationId xmlns:a16="http://schemas.microsoft.com/office/drawing/2014/main" id="{116DD142-6857-704A-A18F-022C6BBC10ED}"/>
              </a:ext>
            </a:extLst>
          </p:cNvPr>
          <p:cNvSpPr/>
          <p:nvPr/>
        </p:nvSpPr>
        <p:spPr>
          <a:xfrm>
            <a:off x="1761654" y="2047385"/>
            <a:ext cx="1330367" cy="285201"/>
          </a:xfrm>
          <a:prstGeom prst="rect">
            <a:avLst/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AZ-0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Control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Panel</a:t>
            </a: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41F77C44-677F-8349-A11A-3D8B8765C2A2}"/>
              </a:ext>
            </a:extLst>
          </p:cNvPr>
          <p:cNvSpPr/>
          <p:nvPr/>
        </p:nvSpPr>
        <p:spPr>
          <a:xfrm>
            <a:off x="3052061" y="2068199"/>
            <a:ext cx="5891195" cy="285201"/>
          </a:xfrm>
          <a:prstGeom prst="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>
                <a:ea typeface="+mn-lt"/>
                <a:cs typeface="+mn-lt"/>
              </a:rPr>
              <a:t>Container</a:t>
            </a:r>
            <a:r>
              <a:rPr lang="zh-CN" altLang="en-US" sz="1100" dirty="0">
                <a:ea typeface="+mn-lt"/>
                <a:cs typeface="+mn-lt"/>
              </a:rPr>
              <a:t> </a:t>
            </a:r>
            <a:r>
              <a:rPr lang="en-US" altLang="zh-CN" sz="1100" dirty="0">
                <a:ea typeface="+mn-lt"/>
                <a:cs typeface="+mn-lt"/>
              </a:rPr>
              <a:t>Platform</a:t>
            </a:r>
          </a:p>
        </p:txBody>
      </p:sp>
      <p:sp>
        <p:nvSpPr>
          <p:cNvPr id="30" name="Rectangle 63">
            <a:extLst>
              <a:ext uri="{FF2B5EF4-FFF2-40B4-BE49-F238E27FC236}">
                <a16:creationId xmlns:a16="http://schemas.microsoft.com/office/drawing/2014/main" id="{7B999508-355F-EA42-98BD-0154358C5C0E}"/>
              </a:ext>
            </a:extLst>
          </p:cNvPr>
          <p:cNvSpPr/>
          <p:nvPr/>
        </p:nvSpPr>
        <p:spPr>
          <a:xfrm>
            <a:off x="8943256" y="2071884"/>
            <a:ext cx="1115871" cy="285201"/>
          </a:xfrm>
          <a:prstGeom prst="rect">
            <a:avLst/>
          </a:prstGeom>
          <a:solidFill>
            <a:srgbClr val="FF80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100" dirty="0"/>
              <a:t>Block</a:t>
            </a:r>
            <a:r>
              <a:rPr lang="zh-CN" altLang="en-US" sz="1100" dirty="0"/>
              <a:t> </a:t>
            </a:r>
            <a:r>
              <a:rPr lang="en-US" altLang="zh-CN" sz="1100" dirty="0"/>
              <a:t>Storage</a:t>
            </a:r>
            <a:endParaRPr lang="zh-CN" altLang="en-US" sz="1100" dirty="0"/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F3E150F3-9D2D-D044-B9AA-06E172BABD13}"/>
              </a:ext>
            </a:extLst>
          </p:cNvPr>
          <p:cNvSpPr/>
          <p:nvPr/>
        </p:nvSpPr>
        <p:spPr>
          <a:xfrm>
            <a:off x="10749839" y="1997421"/>
            <a:ext cx="532574" cy="2766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10065A87-7874-F047-A949-019BC8958484}"/>
              </a:ext>
            </a:extLst>
          </p:cNvPr>
          <p:cNvSpPr/>
          <p:nvPr/>
        </p:nvSpPr>
        <p:spPr>
          <a:xfrm>
            <a:off x="10754592" y="5718680"/>
            <a:ext cx="533865" cy="27664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88747-2DC5-564A-AF42-CBA6C7C7BF1D}"/>
              </a:ext>
            </a:extLst>
          </p:cNvPr>
          <p:cNvSpPr txBox="1"/>
          <p:nvPr/>
        </p:nvSpPr>
        <p:spPr>
          <a:xfrm>
            <a:off x="11311913" y="565694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i="1" dirty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US" altLang="zh-CN" sz="1000" i="1" dirty="0">
                <a:solidFill>
                  <a:schemeClr val="bg1"/>
                </a:solidFill>
              </a:rPr>
              <a:t>Data</a:t>
            </a:r>
            <a:r>
              <a:rPr lang="zh-CN" altLang="en-US" sz="1000" i="1" dirty="0">
                <a:solidFill>
                  <a:schemeClr val="bg1"/>
                </a:solidFill>
              </a:rPr>
              <a:t> </a:t>
            </a:r>
            <a:r>
              <a:rPr lang="en-US" altLang="zh-CN" sz="1000" i="1" dirty="0">
                <a:solidFill>
                  <a:schemeClr val="bg1"/>
                </a:solidFill>
              </a:rPr>
              <a:t>Panel</a:t>
            </a:r>
            <a:endParaRPr lang="en-CN" sz="1000" i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825597-D31F-0845-BAC2-5F8B2CD634BD}"/>
              </a:ext>
            </a:extLst>
          </p:cNvPr>
          <p:cNvSpPr txBox="1"/>
          <p:nvPr/>
        </p:nvSpPr>
        <p:spPr>
          <a:xfrm>
            <a:off x="11282413" y="197248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i="1" dirty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altLang="zh-CN" sz="1000" i="1" dirty="0">
                <a:solidFill>
                  <a:schemeClr val="bg1"/>
                </a:solidFill>
              </a:rPr>
              <a:t>Data</a:t>
            </a:r>
            <a:r>
              <a:rPr lang="zh-CN" altLang="en-US" sz="1000" i="1" dirty="0">
                <a:solidFill>
                  <a:schemeClr val="bg1"/>
                </a:solidFill>
              </a:rPr>
              <a:t> </a:t>
            </a:r>
            <a:r>
              <a:rPr lang="en-US" altLang="zh-CN" sz="1000" i="1" dirty="0">
                <a:solidFill>
                  <a:schemeClr val="bg1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314152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8D75AD73D32474BB270CC9F4DD73651" ma:contentTypeVersion="2" ma:contentTypeDescription="新建文档。" ma:contentTypeScope="" ma:versionID="2183ce00c159aac304123b9f01f843b5">
  <xsd:schema xmlns:xsd="http://www.w3.org/2001/XMLSchema" xmlns:xs="http://www.w3.org/2001/XMLSchema" xmlns:p="http://schemas.microsoft.com/office/2006/metadata/properties" xmlns:ns2="e3fc7afb-bcef-402a-9bbc-936210f42a01" targetNamespace="http://schemas.microsoft.com/office/2006/metadata/properties" ma:root="true" ma:fieldsID="4e080ab8e11edafc2e95edc3ea8e5083" ns2:_="">
    <xsd:import namespace="e3fc7afb-bcef-402a-9bbc-936210f42a0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c7afb-bcef-402a-9bbc-936210f42a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B4C607-A5CE-41BC-9174-3E2A314B6F27}"/>
</file>

<file path=customXml/itemProps2.xml><?xml version="1.0" encoding="utf-8"?>
<ds:datastoreItem xmlns:ds="http://schemas.openxmlformats.org/officeDocument/2006/customXml" ds:itemID="{DF8D38CF-1CD1-424D-BE47-540F017A3F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026A6-131A-4B1C-AE7F-D24331F219F1}">
  <ds:schemaRefs>
    <ds:schemaRef ds:uri="e3fc7afb-bcef-402a-9bbc-936210f42a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28779</TotalTime>
  <Words>845</Words>
  <Application>Microsoft Office PowerPoint</Application>
  <PresentationFormat>宽屏</PresentationFormat>
  <Paragraphs>299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陈宇恒</dc:creator>
  <cp:lastModifiedBy>陈宇恒</cp:lastModifiedBy>
  <cp:revision>62</cp:revision>
  <dcterms:created xsi:type="dcterms:W3CDTF">2022-02-28T08:35:56Z</dcterms:created>
  <dcterms:modified xsi:type="dcterms:W3CDTF">2022-04-11T08:09:22Z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0x01010018D75AD73D32474BB270CC9F4DD73651</vt:lpwstr>
  </property>
</Properties>
</file>