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  <p:sldId id="260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539F-842F-4075-BE2E-3448B3F60789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A65D-0C8E-41B5-B538-8EC5A243C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539F-842F-4075-BE2E-3448B3F60789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A65D-0C8E-41B5-B538-8EC5A243C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8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539F-842F-4075-BE2E-3448B3F60789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A65D-0C8E-41B5-B538-8EC5A243C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2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539F-842F-4075-BE2E-3448B3F60789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A65D-0C8E-41B5-B538-8EC5A243C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3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539F-842F-4075-BE2E-3448B3F60789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A65D-0C8E-41B5-B538-8EC5A243C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7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539F-842F-4075-BE2E-3448B3F60789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A65D-0C8E-41B5-B538-8EC5A243C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5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539F-842F-4075-BE2E-3448B3F60789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A65D-0C8E-41B5-B538-8EC5A243C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7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539F-842F-4075-BE2E-3448B3F60789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A65D-0C8E-41B5-B538-8EC5A243C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9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539F-842F-4075-BE2E-3448B3F60789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A65D-0C8E-41B5-B538-8EC5A243C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539F-842F-4075-BE2E-3448B3F60789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A65D-0C8E-41B5-B538-8EC5A243C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8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539F-842F-4075-BE2E-3448B3F60789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A65D-0C8E-41B5-B538-8EC5A243C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5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5539F-842F-4075-BE2E-3448B3F60789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5A65D-0C8E-41B5-B538-8EC5A243C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3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0" t="-498" r="1110" b="498"/>
          <a:stretch/>
        </p:blipFill>
        <p:spPr>
          <a:xfrm>
            <a:off x="4127728" y="-34182"/>
            <a:ext cx="3851084" cy="68579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50706" y="230736"/>
            <a:ext cx="4059252" cy="613588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743200" y="3298676"/>
            <a:ext cx="1151053" cy="6010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337478" y="2632105"/>
            <a:ext cx="1567524" cy="157242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067372" y="3493001"/>
            <a:ext cx="16499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17311" y="3298676"/>
            <a:ext cx="29963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XML &lt;</a:t>
            </a:r>
            <a:r>
              <a:rPr lang="en-US" b="1" dirty="0" err="1" smtClean="0"/>
              <a:t>android:bitmap</a:t>
            </a:r>
            <a:r>
              <a:rPr lang="en-US" b="1" dirty="0" smtClean="0"/>
              <a:t>&gt;</a:t>
            </a:r>
          </a:p>
          <a:p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1600" i="1" dirty="0" smtClean="0"/>
              <a:t> PNG Image in ‘android\app\</a:t>
            </a:r>
            <a:r>
              <a:rPr lang="en-US" sz="1600" i="1" dirty="0" err="1" smtClean="0"/>
              <a:t>src</a:t>
            </a:r>
            <a:r>
              <a:rPr lang="en-US" sz="1600" i="1" dirty="0" smtClean="0"/>
              <a:t>\</a:t>
            </a:r>
          </a:p>
          <a:p>
            <a:r>
              <a:rPr lang="en-US" sz="1600" i="1" dirty="0" smtClean="0"/>
              <a:t>main\res\</a:t>
            </a:r>
            <a:r>
              <a:rPr lang="en-US" sz="1600" i="1" dirty="0" err="1" smtClean="0"/>
              <a:t>mipmap</a:t>
            </a:r>
            <a:r>
              <a:rPr lang="en-US" sz="1600" i="1" dirty="0" smtClean="0"/>
              <a:t>-*’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en-US" sz="1400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35867" y="5911332"/>
            <a:ext cx="218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XML &lt;</a:t>
            </a:r>
            <a:r>
              <a:rPr lang="en-US" b="1" dirty="0" err="1" smtClean="0"/>
              <a:t>android:color</a:t>
            </a:r>
            <a:r>
              <a:rPr lang="en-US" b="1" dirty="0" smtClean="0"/>
              <a:t>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4440" y="2929344"/>
            <a:ext cx="360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XML &lt;</a:t>
            </a:r>
            <a:r>
              <a:rPr lang="en-US" b="1" dirty="0" err="1" smtClean="0"/>
              <a:t>android:windowBackground</a:t>
            </a:r>
            <a:r>
              <a:rPr lang="en-US" b="1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393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457" y="0"/>
            <a:ext cx="3851084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59252" y="230736"/>
            <a:ext cx="4059252" cy="613588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34575" y="3369890"/>
            <a:ext cx="10596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1402" y="3185224"/>
            <a:ext cx="1988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Modal</a:t>
            </a:r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i="1" dirty="0" smtClean="0"/>
              <a:t> style={{flex: 1}}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27334" y="4307081"/>
            <a:ext cx="1375873" cy="60675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637913" y="4629646"/>
            <a:ext cx="99536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65958" y="4321869"/>
            <a:ext cx="239289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TouchableOpacity</a:t>
            </a:r>
            <a:endParaRPr lang="en-US" sz="1600" b="1" i="1" dirty="0" smtClean="0"/>
          </a:p>
          <a:p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setState</a:t>
            </a:r>
            <a:r>
              <a:rPr lang="en-US" sz="1600" i="1" dirty="0" smtClean="0"/>
              <a:t>({</a:t>
            </a:r>
            <a:r>
              <a:rPr lang="en-US" sz="1600" i="1" dirty="0" err="1" smtClean="0"/>
              <a:t>isShowLogin</a:t>
            </a:r>
            <a:r>
              <a:rPr lang="en-US" sz="1600" i="1" dirty="0" smtClean="0"/>
              <a:t>})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86053" y="4307081"/>
            <a:ext cx="1375873" cy="60675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448448" y="4629645"/>
            <a:ext cx="10596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3903" y="4298278"/>
            <a:ext cx="322793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Login/Register</a:t>
            </a:r>
          </a:p>
          <a:p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&lt; Depending on the state &gt;</a:t>
            </a:r>
          </a:p>
          <a:p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&lt; </a:t>
            </a:r>
            <a:r>
              <a:rPr lang="en-US" sz="1600" i="1" dirty="0" err="1" smtClean="0"/>
              <a:t>signInWithEmailAndPassword</a:t>
            </a:r>
            <a:r>
              <a:rPr lang="en-US" sz="1600" i="1" dirty="0" smtClean="0"/>
              <a:t> / </a:t>
            </a:r>
          </a:p>
          <a:p>
            <a:r>
              <a:rPr lang="en-US" sz="1600" i="1" dirty="0" err="1" smtClean="0"/>
              <a:t>createUserWithEmailAndPassword</a:t>
            </a:r>
            <a:r>
              <a:rPr lang="en-US" sz="1600" i="1" dirty="0" smtClean="0"/>
              <a:t>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en-US" sz="1600" i="1" dirty="0" smtClean="0"/>
          </a:p>
          <a:p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AsyncStorage.setItem</a:t>
            </a:r>
            <a:r>
              <a:rPr lang="en-US" sz="1600" i="1" dirty="0" smtClean="0"/>
              <a:t>(</a:t>
            </a:r>
            <a:r>
              <a:rPr lang="en-US" sz="1600" i="1" dirty="0" err="1" smtClean="0"/>
              <a:t>key,value</a:t>
            </a:r>
            <a:r>
              <a:rPr lang="en-US" sz="1600" i="1" dirty="0" smtClean="0"/>
              <a:t>)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37478" y="2910185"/>
            <a:ext cx="2225550" cy="129434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563738" y="3594180"/>
            <a:ext cx="2572284" cy="8752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20391705">
            <a:off x="3086916" y="3776952"/>
            <a:ext cx="807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Provide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730492" y="3493001"/>
            <a:ext cx="99536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858537" y="3185224"/>
            <a:ext cx="108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TextInput</a:t>
            </a:r>
            <a:endParaRPr lang="en-US" sz="16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76263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457" y="0"/>
            <a:ext cx="385108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76344" y="230736"/>
            <a:ext cx="4059252" cy="65802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76344" y="5759866"/>
            <a:ext cx="4059252" cy="60675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845750" y="6037602"/>
            <a:ext cx="10596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4381" y="5852936"/>
            <a:ext cx="2450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React-native-navigation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34575" y="575415"/>
            <a:ext cx="10596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3206" y="390749"/>
            <a:ext cx="2450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React-native-navigation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4076344" y="1263352"/>
            <a:ext cx="4059252" cy="248825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268276" y="2419882"/>
            <a:ext cx="99536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396321" y="2235216"/>
            <a:ext cx="27810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Listview</a:t>
            </a:r>
            <a:endParaRPr lang="en-US" b="1" dirty="0"/>
          </a:p>
          <a:p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&lt; </a:t>
            </a:r>
            <a:r>
              <a:rPr lang="en-US" sz="1600" i="1" dirty="0" err="1" smtClean="0"/>
              <a:t>cloneWithRowsAndSections</a:t>
            </a:r>
            <a:r>
              <a:rPr lang="en-US" sz="1600" i="1" dirty="0" smtClean="0"/>
              <a:t>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1600" i="1" dirty="0" smtClean="0"/>
              <a:t> push(</a:t>
            </a:r>
            <a:r>
              <a:rPr lang="en-US" sz="1600" i="1" dirty="0" err="1" smtClean="0"/>
              <a:t>Detail</a:t>
            </a:r>
            <a:r>
              <a:rPr lang="en-US" sz="1600" i="1" dirty="0" err="1" smtClean="0"/>
              <a:t>Screen</a:t>
            </a:r>
            <a:r>
              <a:rPr lang="en-US" sz="1600" i="1" dirty="0" smtClean="0"/>
              <a:t>)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66373" y="5067656"/>
            <a:ext cx="4059252" cy="60675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266854" y="5381676"/>
            <a:ext cx="99536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94899" y="5197010"/>
            <a:ext cx="188795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TouchableOpacity</a:t>
            </a:r>
            <a:endParaRPr lang="en-US" sz="1600" b="1" i="1" dirty="0" smtClean="0"/>
          </a:p>
          <a:p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1600" i="1" dirty="0" smtClean="0"/>
              <a:t> push(</a:t>
            </a:r>
            <a:r>
              <a:rPr lang="en-US" sz="1600" i="1" dirty="0" err="1" smtClean="0"/>
              <a:t>AddScreen</a:t>
            </a:r>
            <a:r>
              <a:rPr lang="en-US" sz="1600" i="1" dirty="0"/>
              <a:t>)</a:t>
            </a:r>
            <a:r>
              <a:rPr lang="en-US" sz="1600" i="1" dirty="0" smtClean="0"/>
              <a:t>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73494" y="888763"/>
            <a:ext cx="3668996" cy="37458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870677" y="1073429"/>
            <a:ext cx="139296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396321" y="888763"/>
            <a:ext cx="239950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TextInput</a:t>
            </a:r>
            <a:endParaRPr lang="en-US" b="1" dirty="0" smtClean="0"/>
          </a:p>
          <a:p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&lt; </a:t>
            </a:r>
            <a:r>
              <a:rPr lang="en-US" sz="1600" i="1" dirty="0" smtClean="0"/>
              <a:t>if (</a:t>
            </a:r>
            <a:r>
              <a:rPr lang="en-US" sz="1600" i="1" dirty="0" err="1" smtClean="0"/>
              <a:t>searchKey</a:t>
            </a:r>
            <a:r>
              <a:rPr lang="en-US" sz="1600" i="1" dirty="0" smtClean="0"/>
              <a:t>==</a:t>
            </a:r>
            <a:r>
              <a:rPr lang="en-US" sz="1600" i="1" dirty="0" err="1" smtClean="0"/>
              <a:t>itemKeys</a:t>
            </a:r>
            <a:r>
              <a:rPr lang="en-US" sz="1600" i="1" dirty="0" smtClean="0"/>
              <a:t>)</a:t>
            </a:r>
          </a:p>
          <a:p>
            <a:r>
              <a:rPr lang="en-US" sz="1600" i="1" dirty="0"/>
              <a:t> </a:t>
            </a:r>
            <a:r>
              <a:rPr lang="en-US" sz="1600" i="1" dirty="0" smtClean="0"/>
              <a:t>      </a:t>
            </a:r>
            <a:r>
              <a:rPr lang="en-US" sz="1600" i="1" dirty="0" err="1" smtClean="0"/>
              <a:t>array.push</a:t>
            </a:r>
            <a:r>
              <a:rPr lang="en-US" sz="1600" i="1" dirty="0" smtClean="0"/>
              <a:t>(item)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en-US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596072" y="1744762"/>
            <a:ext cx="5477" cy="6751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655180" y="1850656"/>
            <a:ext cx="828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Convert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869255" y="575415"/>
            <a:ext cx="139296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593051" y="390749"/>
            <a:ext cx="331530" cy="38122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9320360" y="390749"/>
            <a:ext cx="2669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Listen to firebase if pressed,</a:t>
            </a:r>
          </a:p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used for refreshing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30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oot (vitality-pet-</a:t>
            </a:r>
            <a:r>
              <a:rPr lang="en-US" sz="2400" dirty="0" err="1" smtClean="0"/>
              <a:t>edtion</a:t>
            </a:r>
            <a:r>
              <a:rPr lang="en-US" sz="2400" dirty="0" smtClean="0"/>
              <a:t>)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User (unique firebase ID)</a:t>
            </a:r>
          </a:p>
          <a:p>
            <a:pPr lvl="2"/>
            <a:r>
              <a:rPr lang="en-US" sz="2400" dirty="0" smtClean="0"/>
              <a:t>Pet Data</a:t>
            </a:r>
          </a:p>
          <a:p>
            <a:pPr lvl="3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Pet (unique firebase ID)</a:t>
            </a:r>
          </a:p>
          <a:p>
            <a:pPr lvl="4"/>
            <a:r>
              <a:rPr lang="en-US" sz="2400" dirty="0" smtClean="0"/>
              <a:t>Pet’s attributes</a:t>
            </a:r>
          </a:p>
          <a:p>
            <a:pPr lvl="4"/>
            <a:r>
              <a:rPr lang="en-US" sz="2400" dirty="0" smtClean="0"/>
              <a:t>Report Data</a:t>
            </a:r>
          </a:p>
          <a:p>
            <a:pPr lvl="5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Report (unique firebase ID)</a:t>
            </a:r>
          </a:p>
          <a:p>
            <a:pPr lvl="6"/>
            <a:r>
              <a:rPr lang="en-US" sz="2400" dirty="0" smtClean="0"/>
              <a:t>Report’s attributes</a:t>
            </a:r>
          </a:p>
          <a:p>
            <a:pPr lvl="2"/>
            <a:r>
              <a:rPr lang="en-US" sz="2400" dirty="0" smtClean="0"/>
              <a:t>User Data</a:t>
            </a:r>
          </a:p>
          <a:p>
            <a:pPr lvl="3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User’s attributes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98220" y="2240280"/>
            <a:ext cx="0" cy="24384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440180" y="2621280"/>
            <a:ext cx="0" cy="257556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97380" y="2979420"/>
            <a:ext cx="0" cy="21336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05000" y="5364480"/>
            <a:ext cx="0" cy="21336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362200" y="3390900"/>
            <a:ext cx="0" cy="60198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04160" y="4183380"/>
            <a:ext cx="0" cy="21336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76600" y="4594860"/>
            <a:ext cx="0" cy="21336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539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"/>
          <a:stretch/>
        </p:blipFill>
        <p:spPr>
          <a:xfrm>
            <a:off x="4170457" y="25075"/>
            <a:ext cx="3792443" cy="6807849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3273894" y="2118677"/>
            <a:ext cx="111120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9874" y="1922224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React-native-radio-buttons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26280" y="1594709"/>
            <a:ext cx="3413760" cy="102888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926580" y="5335956"/>
            <a:ext cx="137922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305800" y="5028179"/>
            <a:ext cx="188795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TouchableOpacity</a:t>
            </a:r>
            <a:endParaRPr lang="en-US" sz="1600" b="1" i="1" dirty="0" smtClean="0"/>
          </a:p>
          <a:p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1600" i="1" dirty="0" smtClean="0"/>
              <a:t> pop()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141720" y="5160270"/>
            <a:ext cx="708660" cy="36933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19310" y="5326976"/>
            <a:ext cx="14139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flipH="1">
            <a:off x="479874" y="5019199"/>
            <a:ext cx="33476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TouchableOpacity</a:t>
            </a:r>
            <a:endParaRPr lang="en-US" sz="1600" b="1" i="1" dirty="0" smtClean="0"/>
          </a:p>
          <a:p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database.ref</a:t>
            </a:r>
            <a:r>
              <a:rPr lang="en-US" sz="1600" i="1" dirty="0" smtClean="0"/>
              <a:t>(</a:t>
            </a:r>
            <a:r>
              <a:rPr lang="en-US" sz="1600" i="1" dirty="0" err="1" smtClean="0"/>
              <a:t>userID</a:t>
            </a:r>
            <a:r>
              <a:rPr lang="en-US" sz="1600" i="1" dirty="0" smtClean="0"/>
              <a:t>/Pet Data/</a:t>
            </a:r>
            <a:r>
              <a:rPr lang="en-US" sz="1600" i="1" dirty="0" err="1" smtClean="0"/>
              <a:t>petID</a:t>
            </a:r>
            <a:r>
              <a:rPr lang="en-US" sz="1600" i="1" dirty="0" smtClean="0"/>
              <a:t>)</a:t>
            </a:r>
          </a:p>
          <a:p>
            <a:r>
              <a:rPr lang="en-US" sz="1600" i="1" dirty="0" smtClean="0"/>
              <a:t>.set({key: value})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1600" i="1" dirty="0" smtClean="0"/>
              <a:t> pop()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31" name="Rectangle 30"/>
          <p:cNvSpPr/>
          <p:nvPr/>
        </p:nvSpPr>
        <p:spPr>
          <a:xfrm flipH="1">
            <a:off x="5288260" y="5151290"/>
            <a:ext cx="726500" cy="36933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930140" y="2730959"/>
            <a:ext cx="1722120" cy="49992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760012" y="2978688"/>
            <a:ext cx="298219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548502" y="996617"/>
            <a:ext cx="245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React-native-</a:t>
            </a:r>
            <a:r>
              <a:rPr lang="en-US" b="1" dirty="0" err="1" smtClean="0"/>
              <a:t>datepicker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127" y="1365949"/>
            <a:ext cx="1811255" cy="32254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83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31"/>
          <a:stretch/>
        </p:blipFill>
        <p:spPr>
          <a:xfrm>
            <a:off x="4170457" y="0"/>
            <a:ext cx="3822923" cy="68580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3322320" y="3297891"/>
            <a:ext cx="978761" cy="4591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215640" y="2484437"/>
            <a:ext cx="1111205" cy="3312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348" y="1868884"/>
            <a:ext cx="424949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TouchableOpacity</a:t>
            </a:r>
            <a:endParaRPr lang="en-US" b="1" dirty="0" smtClean="0"/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&lt; </a:t>
            </a:r>
            <a:r>
              <a:rPr lang="en-US" sz="1600" i="1" dirty="0" err="1" smtClean="0"/>
              <a:t>dialogbox</a:t>
            </a:r>
            <a:r>
              <a:rPr lang="en-US" sz="1600" i="1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en-US" b="1" dirty="0" smtClean="0"/>
          </a:p>
          <a:p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database.ref</a:t>
            </a:r>
            <a:r>
              <a:rPr lang="en-US" sz="1600" i="1" dirty="0" smtClean="0"/>
              <a:t>(</a:t>
            </a:r>
            <a:r>
              <a:rPr lang="en-US" sz="1600" i="1" dirty="0" err="1" smtClean="0"/>
              <a:t>userID</a:t>
            </a:r>
            <a:r>
              <a:rPr lang="en-US" sz="1600" i="1" dirty="0" smtClean="0"/>
              <a:t>/Pet Data/</a:t>
            </a:r>
            <a:r>
              <a:rPr lang="en-US" sz="1600" i="1" dirty="0" err="1" smtClean="0"/>
              <a:t>petID</a:t>
            </a:r>
            <a:r>
              <a:rPr lang="en-US" sz="1600" i="1" dirty="0" smtClean="0"/>
              <a:t>).set(null)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268276" y="4327450"/>
            <a:ext cx="99536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396321" y="4142784"/>
            <a:ext cx="27810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Listview</a:t>
            </a:r>
            <a:endParaRPr lang="en-US" b="1" dirty="0"/>
          </a:p>
          <a:p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&lt; </a:t>
            </a:r>
            <a:r>
              <a:rPr lang="en-US" sz="1600" i="1" dirty="0" err="1" smtClean="0"/>
              <a:t>cloneWithRowsAndSections</a:t>
            </a:r>
            <a:r>
              <a:rPr lang="en-US" sz="1600" i="1" dirty="0" smtClean="0"/>
              <a:t>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1600" i="1" dirty="0" smtClean="0"/>
              <a:t> push(</a:t>
            </a:r>
            <a:r>
              <a:rPr lang="en-US" sz="1600" i="1" dirty="0" err="1" smtClean="0"/>
              <a:t>Report</a:t>
            </a:r>
            <a:r>
              <a:rPr lang="en-US" sz="1600" i="1" dirty="0" err="1" smtClean="0"/>
              <a:t>Screen</a:t>
            </a:r>
            <a:r>
              <a:rPr lang="en-US" sz="1600" i="1" dirty="0" smtClean="0"/>
              <a:t>)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66373" y="3757016"/>
            <a:ext cx="4059252" cy="122646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435486" y="2631029"/>
            <a:ext cx="921374" cy="36933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433525" y="3113225"/>
            <a:ext cx="921374" cy="36933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733" y="3570531"/>
            <a:ext cx="33737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TouchableOpacity</a:t>
            </a:r>
            <a:endParaRPr lang="en-US" b="1" dirty="0" smtClean="0"/>
          </a:p>
          <a:p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&lt; </a:t>
            </a:r>
            <a:r>
              <a:rPr lang="en-US" sz="1600" i="1" dirty="0" err="1" smtClean="0"/>
              <a:t>dialogbox</a:t>
            </a:r>
            <a:r>
              <a:rPr lang="en-US" sz="1600" i="1" dirty="0" smtClean="0"/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en-US" sz="16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database.ref</a:t>
            </a:r>
            <a:r>
              <a:rPr lang="en-US" sz="1600" i="1" dirty="0" smtClean="0"/>
              <a:t>(</a:t>
            </a:r>
            <a:r>
              <a:rPr lang="en-US" sz="1600" i="1" dirty="0" err="1" smtClean="0"/>
              <a:t>userID</a:t>
            </a:r>
            <a:r>
              <a:rPr lang="en-US" sz="1600" i="1" dirty="0" smtClean="0"/>
              <a:t>/Pet Data/</a:t>
            </a:r>
            <a:r>
              <a:rPr lang="en-US" sz="1600" i="1" dirty="0" err="1" smtClean="0"/>
              <a:t>petID</a:t>
            </a:r>
            <a:r>
              <a:rPr lang="en-US" sz="1600" i="1" dirty="0" smtClean="0"/>
              <a:t>)</a:t>
            </a:r>
          </a:p>
          <a:p>
            <a:r>
              <a:rPr lang="en-US" sz="1600" i="1" dirty="0" smtClean="0"/>
              <a:t>.update({key: value})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667500" y="5442636"/>
            <a:ext cx="19543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54521" y="5257970"/>
            <a:ext cx="244291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TouchableOpacity</a:t>
            </a:r>
            <a:endParaRPr lang="en-US" sz="1600" b="1" i="1" dirty="0" smtClean="0"/>
          </a:p>
          <a:p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1600" i="1" dirty="0" smtClean="0"/>
              <a:t> push(</a:t>
            </a:r>
            <a:r>
              <a:rPr lang="en-US" sz="1600" i="1" dirty="0" err="1" smtClean="0"/>
              <a:t>AddReportScreen</a:t>
            </a:r>
            <a:r>
              <a:rPr lang="en-US" sz="1600" i="1" dirty="0"/>
              <a:t>)</a:t>
            </a:r>
            <a:r>
              <a:rPr lang="en-US" sz="1600" i="1" dirty="0" smtClean="0"/>
              <a:t>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627692" y="5285064"/>
            <a:ext cx="921374" cy="36933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957059" y="2918459"/>
            <a:ext cx="487681" cy="28902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534719" y="3032797"/>
            <a:ext cx="9158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540559" y="2848131"/>
            <a:ext cx="253979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TouchableOpacity</a:t>
            </a:r>
            <a:endParaRPr lang="en-US" sz="1600" b="1" i="1" dirty="0" smtClean="0"/>
          </a:p>
          <a:p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1600" i="1" dirty="0" smtClean="0"/>
              <a:t> call number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1600" i="1" dirty="0" smtClean="0"/>
              <a:t>(unfinished) </a:t>
            </a:r>
            <a:endParaRPr lang="en-US" sz="1600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486400" y="2298407"/>
            <a:ext cx="30541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507960" y="2113741"/>
            <a:ext cx="338060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TouchableOpacity</a:t>
            </a:r>
            <a:endParaRPr lang="en-US" b="1" dirty="0" smtClean="0"/>
          </a:p>
          <a:p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database.ref</a:t>
            </a:r>
            <a:r>
              <a:rPr lang="en-US" sz="1600" i="1" dirty="0" smtClean="0"/>
              <a:t>(</a:t>
            </a:r>
            <a:r>
              <a:rPr lang="en-US" sz="1600" i="1" dirty="0" err="1" smtClean="0"/>
              <a:t>userID</a:t>
            </a:r>
            <a:r>
              <a:rPr lang="en-US" sz="1600" i="1" dirty="0" smtClean="0"/>
              <a:t>/Pet Data/</a:t>
            </a:r>
            <a:r>
              <a:rPr lang="en-US" sz="1600" i="1" dirty="0" err="1" smtClean="0"/>
              <a:t>petID</a:t>
            </a:r>
            <a:r>
              <a:rPr lang="en-US" sz="1600" i="1" dirty="0" smtClean="0"/>
              <a:t>)</a:t>
            </a:r>
          </a:p>
          <a:p>
            <a:r>
              <a:rPr lang="en-US" sz="1600" i="1" dirty="0" smtClean="0"/>
              <a:t>.update({key: value})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en-US" sz="1600" i="1" dirty="0" smtClean="0"/>
              <a:t> (unfinished)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30929" y="2140260"/>
            <a:ext cx="921374" cy="36933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496371" y="1136590"/>
            <a:ext cx="1263209" cy="29055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942357" y="1283342"/>
            <a:ext cx="9158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948197" y="1098676"/>
            <a:ext cx="120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MomentJS</a:t>
            </a:r>
            <a:endParaRPr lang="en-US" sz="1600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67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457" y="86138"/>
            <a:ext cx="3754343" cy="6685722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6919603" y="5214536"/>
            <a:ext cx="123636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258518" y="4906759"/>
            <a:ext cx="188795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TouchableOpacity</a:t>
            </a:r>
            <a:endParaRPr lang="en-US" b="1" dirty="0" smtClean="0"/>
          </a:p>
          <a:p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1600" i="1" dirty="0" smtClean="0"/>
              <a:t> pop()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101697" y="5034209"/>
            <a:ext cx="715354" cy="36933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261415" y="5035809"/>
            <a:ext cx="715354" cy="36933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3837062" y="5214535"/>
            <a:ext cx="130750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32263" y="4906759"/>
            <a:ext cx="2348592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TouchableOpacity</a:t>
            </a:r>
            <a:endParaRPr lang="en-US" b="1" dirty="0" smtClean="0"/>
          </a:p>
          <a:p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Depending on the state</a:t>
            </a:r>
          </a:p>
          <a:p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&lt; </a:t>
            </a:r>
            <a:r>
              <a:rPr lang="en-US" sz="1600" i="1" dirty="0" err="1" smtClean="0"/>
              <a:t>dialogbox</a:t>
            </a:r>
            <a:r>
              <a:rPr lang="en-US" sz="1600" i="1" dirty="0" smtClean="0"/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en-US" sz="16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1600" i="1" dirty="0" smtClean="0"/>
              <a:t> send SMS / send Email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en-US" sz="16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1600" i="1" dirty="0" smtClean="0"/>
              <a:t> pop()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</p:txBody>
      </p:sp>
      <p:cxnSp>
        <p:nvCxnSpPr>
          <p:cNvPr id="38" name="Straight Arrow Connector 37"/>
          <p:cNvCxnSpPr>
            <a:stCxn id="37" idx="1"/>
          </p:cNvCxnSpPr>
          <p:nvPr/>
        </p:nvCxnSpPr>
        <p:spPr>
          <a:xfrm flipH="1" flipV="1">
            <a:off x="1177386" y="3987092"/>
            <a:ext cx="654877" cy="15967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23246" y="218950"/>
            <a:ext cx="238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React-native-</a:t>
            </a:r>
            <a:r>
              <a:rPr lang="en-US" b="1" dirty="0" err="1" smtClean="0"/>
              <a:t>dialogbox</a:t>
            </a:r>
            <a:endParaRPr lang="en-US" b="1" dirty="0" smtClean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71" y="588282"/>
            <a:ext cx="1811255" cy="32254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6002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4"/>
          <a:stretch/>
        </p:blipFill>
        <p:spPr>
          <a:xfrm>
            <a:off x="4170457" y="52214"/>
            <a:ext cx="3754343" cy="6753570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5318760" y="4840656"/>
            <a:ext cx="29337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305800" y="4532879"/>
            <a:ext cx="30575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TouchableOpacity</a:t>
            </a:r>
            <a:endParaRPr lang="en-US" b="1" dirty="0" smtClean="0"/>
          </a:p>
          <a:p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&lt; </a:t>
            </a:r>
            <a:r>
              <a:rPr lang="en-US" sz="1600" i="1" dirty="0" err="1" smtClean="0"/>
              <a:t>signOut</a:t>
            </a:r>
            <a:r>
              <a:rPr lang="en-US" sz="1600" i="1" dirty="0" smtClean="0"/>
              <a:t>()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AsyncStorage.removeItem</a:t>
            </a:r>
            <a:r>
              <a:rPr lang="en-US" sz="1600" i="1" dirty="0" smtClean="0"/>
              <a:t>(key)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en-US" sz="1600" b="1" i="1" dirty="0" smtClean="0"/>
          </a:p>
          <a:p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1600" i="1" dirty="0" smtClean="0"/>
              <a:t> push(</a:t>
            </a:r>
            <a:r>
              <a:rPr lang="en-US" sz="1600" i="1" dirty="0" err="1" smtClean="0"/>
              <a:t>WelcomeModal</a:t>
            </a:r>
            <a:r>
              <a:rPr lang="en-US" sz="1600" i="1" dirty="0" smtClean="0"/>
              <a:t>)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290059" y="4658847"/>
            <a:ext cx="919297" cy="36933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013907" y="1974176"/>
            <a:ext cx="106279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flipH="1">
            <a:off x="83819" y="1666399"/>
            <a:ext cx="334518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TouchableOpacity</a:t>
            </a:r>
            <a:endParaRPr lang="en-US" b="1" dirty="0" smtClean="0"/>
          </a:p>
          <a:p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&lt; Depending on the state &gt;</a:t>
            </a:r>
            <a:endParaRPr lang="en-US" sz="1600" b="1" i="1" dirty="0"/>
          </a:p>
          <a:p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setState</a:t>
            </a:r>
            <a:r>
              <a:rPr lang="en-US" sz="1600" i="1" dirty="0" smtClean="0"/>
              <a:t>({</a:t>
            </a:r>
            <a:r>
              <a:rPr lang="en-US" sz="1600" i="1" dirty="0" err="1" smtClean="0"/>
              <a:t>isUserInfoEditable</a:t>
            </a:r>
            <a:r>
              <a:rPr lang="en-US" sz="1600" i="1" dirty="0" smtClean="0"/>
              <a:t>}) /</a:t>
            </a:r>
          </a:p>
          <a:p>
            <a:r>
              <a:rPr lang="en-US" sz="1600" i="1" dirty="0" smtClean="0"/>
              <a:t> </a:t>
            </a:r>
            <a:r>
              <a:rPr lang="en-US" sz="1600" i="1" dirty="0" err="1" smtClean="0"/>
              <a:t>database.ref</a:t>
            </a:r>
            <a:r>
              <a:rPr lang="en-US" sz="1600" i="1" dirty="0" smtClean="0"/>
              <a:t>(</a:t>
            </a:r>
            <a:r>
              <a:rPr lang="en-US" sz="1600" i="1" dirty="0" err="1" smtClean="0"/>
              <a:t>userID</a:t>
            </a:r>
            <a:r>
              <a:rPr lang="en-US" sz="1600" i="1" dirty="0" smtClean="0"/>
              <a:t>/</a:t>
            </a:r>
            <a:r>
              <a:rPr lang="en-US" sz="1600" i="1" dirty="0" smtClean="0"/>
              <a:t>User </a:t>
            </a:r>
            <a:r>
              <a:rPr lang="en-US" sz="1600" i="1" dirty="0" smtClean="0"/>
              <a:t>Data)</a:t>
            </a:r>
          </a:p>
          <a:p>
            <a:r>
              <a:rPr lang="en-US" sz="1600" i="1" dirty="0" smtClean="0"/>
              <a:t>.set({key: value})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31" name="Rectangle 30"/>
          <p:cNvSpPr/>
          <p:nvPr/>
        </p:nvSpPr>
        <p:spPr>
          <a:xfrm flipH="1">
            <a:off x="4290060" y="1798490"/>
            <a:ext cx="919297" cy="36933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164080" y="2964180"/>
            <a:ext cx="1912621" cy="13518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flipH="1">
            <a:off x="4290060" y="4140331"/>
            <a:ext cx="919297" cy="36933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85219" y="3672065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Similar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077200" y="1562696"/>
            <a:ext cx="9677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flipH="1">
            <a:off x="7612379" y="1387010"/>
            <a:ext cx="324936" cy="36933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044940" y="1254919"/>
            <a:ext cx="261661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TouchableOpacity</a:t>
            </a:r>
            <a:endParaRPr lang="en-US" b="1" dirty="0" smtClean="0"/>
          </a:p>
          <a:p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&lt; </a:t>
            </a:r>
            <a:r>
              <a:rPr lang="en-US" sz="1600" i="1" dirty="0" err="1" smtClean="0"/>
              <a:t>setState</a:t>
            </a:r>
            <a:r>
              <a:rPr lang="en-US" sz="1600" i="1" dirty="0" smtClean="0"/>
              <a:t>(</a:t>
            </a:r>
            <a:r>
              <a:rPr lang="en-US" sz="1600" i="1" dirty="0" err="1" smtClean="0"/>
              <a:t>securePassword</a:t>
            </a:r>
            <a:r>
              <a:rPr lang="en-US" sz="1600" i="1" dirty="0" smtClean="0"/>
              <a:t>)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en-US" sz="1600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981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283</Words>
  <Application>Microsoft Office PowerPoint</Application>
  <PresentationFormat>Widescreen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Firebase Structure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Vector IV Lucien</dc:creator>
  <cp:lastModifiedBy>Vector IV Lucien</cp:lastModifiedBy>
  <cp:revision>89</cp:revision>
  <dcterms:created xsi:type="dcterms:W3CDTF">2016-12-05T08:33:52Z</dcterms:created>
  <dcterms:modified xsi:type="dcterms:W3CDTF">2016-12-05T10:04:38Z</dcterms:modified>
</cp:coreProperties>
</file>