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430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4750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1364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626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744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498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831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8647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592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253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854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75123-E5A6-415C-B509-AAA07A6807BC}" type="datetimeFigureOut">
              <a:rPr lang="en-GB" smtClean="0"/>
              <a:pPr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688AE-6B07-4A57-B2B6-6AED5A84C4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57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Have or Of?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Grammar Practice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312731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Look at the Following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GB" b="1" dirty="0" smtClean="0"/>
              <a:t>Should of</a:t>
            </a:r>
          </a:p>
          <a:p>
            <a:pPr>
              <a:buFont typeface="Courier New" pitchFamily="49" charset="0"/>
              <a:buChar char="o"/>
            </a:pPr>
            <a:r>
              <a:rPr lang="en-GB" b="1" dirty="0" smtClean="0"/>
              <a:t>Could of</a:t>
            </a:r>
          </a:p>
          <a:p>
            <a:pPr>
              <a:buFont typeface="Courier New" pitchFamily="49" charset="0"/>
              <a:buChar char="o"/>
            </a:pPr>
            <a:r>
              <a:rPr lang="en-GB" b="1" dirty="0" smtClean="0"/>
              <a:t>Would of</a:t>
            </a:r>
          </a:p>
          <a:p>
            <a:pPr>
              <a:buFont typeface="Courier New" pitchFamily="49" charset="0"/>
              <a:buChar char="o"/>
            </a:pPr>
            <a:r>
              <a:rPr lang="en-GB" b="1" dirty="0" smtClean="0"/>
              <a:t>Might of</a:t>
            </a:r>
          </a:p>
          <a:p>
            <a:pPr>
              <a:buFont typeface="Courier New" pitchFamily="49" charset="0"/>
              <a:buChar char="o"/>
            </a:pPr>
            <a:r>
              <a:rPr lang="en-GB" b="1" dirty="0" smtClean="0"/>
              <a:t>Must of</a:t>
            </a:r>
          </a:p>
          <a:p>
            <a:pPr>
              <a:buFont typeface="Courier New" pitchFamily="49" charset="0"/>
              <a:buChar char="o"/>
            </a:pPr>
            <a:r>
              <a:rPr lang="en-GB" b="1" dirty="0" smtClean="0"/>
              <a:t>May of</a:t>
            </a:r>
          </a:p>
          <a:p>
            <a:pPr>
              <a:buFont typeface="Courier New" pitchFamily="49" charset="0"/>
              <a:buChar char="o"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What is the problem with these?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259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Now Look at the Following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GB" dirty="0" smtClean="0"/>
              <a:t>Should have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Could have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Would have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Might have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Must have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/>
              <a:t>May have</a:t>
            </a:r>
          </a:p>
          <a:p>
            <a:pPr>
              <a:buFont typeface="Courier New" pitchFamily="49" charset="0"/>
              <a:buChar char="o"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These are </a:t>
            </a:r>
            <a:r>
              <a:rPr lang="en-GB" b="1" dirty="0" smtClean="0">
                <a:solidFill>
                  <a:srgbClr val="FF0000"/>
                </a:solidFill>
              </a:rPr>
              <a:t>correct!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60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Remember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  <a:br>
              <a:rPr lang="en-GB" dirty="0" smtClean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GB" dirty="0" smtClean="0"/>
              <a:t>We speak very quickly and often use abbreviations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What sounds like </a:t>
            </a:r>
            <a:r>
              <a:rPr lang="en-GB" b="1" dirty="0" smtClean="0"/>
              <a:t>should of</a:t>
            </a:r>
            <a:r>
              <a:rPr lang="en-GB" dirty="0" smtClean="0"/>
              <a:t> is actually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b="1" dirty="0" smtClean="0"/>
              <a:t>should ‘ve </a:t>
            </a:r>
            <a:r>
              <a:rPr lang="en-GB" dirty="0" smtClean="0"/>
              <a:t>which is short for </a:t>
            </a:r>
            <a:r>
              <a:rPr lang="en-GB" b="1" dirty="0" smtClean="0"/>
              <a:t>should have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Never use the word </a:t>
            </a:r>
            <a:r>
              <a:rPr lang="en-GB" b="1" dirty="0" smtClean="0"/>
              <a:t>OF</a:t>
            </a:r>
            <a:r>
              <a:rPr lang="en-GB" dirty="0" smtClean="0"/>
              <a:t> after these words!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 marL="0" indent="0">
              <a:buNone/>
            </a:pPr>
            <a:r>
              <a:rPr lang="en-GB" b="1" u="sng" dirty="0" smtClean="0">
                <a:solidFill>
                  <a:srgbClr val="FF0000"/>
                </a:solidFill>
              </a:rPr>
              <a:t>Task One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GB" dirty="0" smtClean="0"/>
              <a:t>Write 6 sentences using the 6 words which need HAVE after them: should, could, would, might, must, may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909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Task Two</a:t>
            </a:r>
            <a:r>
              <a:rPr lang="en-GB" dirty="0" smtClean="0"/>
              <a:t>: Now Correct the Following: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I could of screamed when I saw the invisible monster’s footprints. I would of done if I hadn’t dug my nails into my rifle butt till my fingers bled. I realised I should of shot it when I had the anti-monster rockets. I could of done easily and it would of sunk in the slime of the swamp. Now I only had my automatic rifle. I could of cried. I should of left nothing to chance. I would of been seen as a hero. I might easily of been killed!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xmlns="" val="4436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Have or Of?</vt:lpstr>
      <vt:lpstr>Look at the Following:</vt:lpstr>
      <vt:lpstr>Now Look at the Following:</vt:lpstr>
      <vt:lpstr>Remember: </vt:lpstr>
      <vt:lpstr>Task Two: Now Correct the Following:</vt:lpstr>
    </vt:vector>
  </TitlesOfParts>
  <Company>Neville Lovett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or Of?</dc:title>
  <dc:creator>Neville Lovett School</dc:creator>
  <cp:lastModifiedBy>Colin</cp:lastModifiedBy>
  <cp:revision>5</cp:revision>
  <dcterms:created xsi:type="dcterms:W3CDTF">2012-01-17T07:54:14Z</dcterms:created>
  <dcterms:modified xsi:type="dcterms:W3CDTF">2021-02-12T16:10:48Z</dcterms:modified>
</cp:coreProperties>
</file>