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24BE8-60E7-4960-A4F1-AD136F52DB8D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7738B-532A-40EF-95B8-8EE5BDF061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Answers left</a:t>
            </a:r>
            <a:r>
              <a:rPr lang="en-GB" baseline="0" dirty="0" smtClean="0"/>
              <a:t> to right:</a:t>
            </a:r>
            <a:endParaRPr lang="en-GB" dirty="0" smtClean="0"/>
          </a:p>
          <a:p>
            <a:r>
              <a:rPr lang="en-GB" dirty="0" smtClean="0"/>
              <a:t>(1) Kiwi fruit (Chinese Gooseberry), (2) Pineapple, (3) Apricot, (4) Pomegranate, (5) Plum,</a:t>
            </a:r>
            <a:r>
              <a:rPr lang="en-GB" baseline="0" dirty="0" smtClean="0"/>
              <a:t> (6) Blueberry, (7) Nectarine, (8) Peach, (9) Water Melon, (10) Lime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0EC11-A7CA-4375-9F58-0F061ADD874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Answers left</a:t>
            </a:r>
            <a:r>
              <a:rPr lang="en-GB" baseline="0" dirty="0" smtClean="0"/>
              <a:t> to right:</a:t>
            </a:r>
            <a:endParaRPr lang="en-GB" dirty="0" smtClean="0"/>
          </a:p>
          <a:p>
            <a:r>
              <a:rPr lang="en-GB" dirty="0" smtClean="0"/>
              <a:t>(1) Kiwi fruit (Chinese Gooseberry), (2) Pineapple, (3) Apricot, (4) Pomegranate, (5) Plum,</a:t>
            </a:r>
            <a:r>
              <a:rPr lang="en-GB" baseline="0" dirty="0" smtClean="0"/>
              <a:t> (6) Blueberry, (7) Nectarine, (8) Peach, (9) Water Melon, (10) Lime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0EC11-A7CA-4375-9F58-0F061ADD874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8BB1-AC3E-40A7-AE1E-C718B012AAA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0055-76E3-49DC-A92E-848A21CB7B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Tutor Group Quizzes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Quiz Sample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 cstate="print"/>
            <a:tile tx="0" ty="0" sx="100000" sy="100000" flip="none" algn="tl"/>
          </a:blipFill>
        </p:spPr>
        <p:txBody>
          <a:bodyPr/>
          <a:lstStyle/>
          <a:p>
            <a:r>
              <a:rPr lang="en-GB" b="1" dirty="0" smtClean="0">
                <a:solidFill>
                  <a:srgbClr val="FFFF00"/>
                </a:solidFill>
              </a:rPr>
              <a:t>(Quiz 2) </a:t>
            </a:r>
            <a:r>
              <a:rPr lang="en-GB" b="1" dirty="0" smtClean="0">
                <a:solidFill>
                  <a:srgbClr val="FFC000"/>
                </a:solidFill>
              </a:rPr>
              <a:t>Guess the Fruit  </a:t>
            </a:r>
            <a:endParaRPr lang="en-GB" b="1" dirty="0">
              <a:solidFill>
                <a:srgbClr val="FFC000"/>
              </a:solidFill>
            </a:endParaRPr>
          </a:p>
        </p:txBody>
      </p:sp>
      <p:pic>
        <p:nvPicPr>
          <p:cNvPr id="102402" name="Picture 2" descr="Image result for kiwi fru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33" y="1700809"/>
            <a:ext cx="2737567" cy="1560414"/>
          </a:xfrm>
          <a:prstGeom prst="rect">
            <a:avLst/>
          </a:prstGeom>
          <a:noFill/>
        </p:spPr>
      </p:pic>
      <p:pic>
        <p:nvPicPr>
          <p:cNvPr id="102404" name="Picture 4" descr="Image result for pineapp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772817"/>
            <a:ext cx="2075618" cy="1440160"/>
          </a:xfrm>
          <a:prstGeom prst="rect">
            <a:avLst/>
          </a:prstGeom>
          <a:noFill/>
        </p:spPr>
      </p:pic>
      <p:pic>
        <p:nvPicPr>
          <p:cNvPr id="102406" name="Picture 6" descr="Image result for aprico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1628800"/>
            <a:ext cx="3106736" cy="1944216"/>
          </a:xfrm>
          <a:prstGeom prst="rect">
            <a:avLst/>
          </a:prstGeom>
          <a:noFill/>
        </p:spPr>
      </p:pic>
      <p:pic>
        <p:nvPicPr>
          <p:cNvPr id="102408" name="Picture 8" descr="Image result for pomegranat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3140968"/>
            <a:ext cx="1944216" cy="2267043"/>
          </a:xfrm>
          <a:prstGeom prst="rect">
            <a:avLst/>
          </a:prstGeom>
          <a:noFill/>
        </p:spPr>
      </p:pic>
      <p:pic>
        <p:nvPicPr>
          <p:cNvPr id="102414" name="Picture 14" descr="Related imag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645024"/>
            <a:ext cx="1872208" cy="1440160"/>
          </a:xfrm>
          <a:prstGeom prst="rect">
            <a:avLst/>
          </a:prstGeom>
          <a:noFill/>
        </p:spPr>
      </p:pic>
      <p:pic>
        <p:nvPicPr>
          <p:cNvPr id="102416" name="Picture 16" descr="Image result for plu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1" y="3501008"/>
            <a:ext cx="1800201" cy="1656184"/>
          </a:xfrm>
          <a:prstGeom prst="rect">
            <a:avLst/>
          </a:prstGeom>
          <a:noFill/>
        </p:spPr>
      </p:pic>
      <p:pic>
        <p:nvPicPr>
          <p:cNvPr id="102418" name="Picture 18" descr="Related ima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3140968"/>
            <a:ext cx="1728192" cy="1944216"/>
          </a:xfrm>
          <a:prstGeom prst="rect">
            <a:avLst/>
          </a:prstGeom>
          <a:noFill/>
        </p:spPr>
      </p:pic>
      <p:sp>
        <p:nvSpPr>
          <p:cNvPr id="102420" name="AutoShape 20" descr="Image result for peach"/>
          <p:cNvSpPr>
            <a:spLocks noChangeAspect="1" noChangeArrowheads="1"/>
          </p:cNvSpPr>
          <p:nvPr/>
        </p:nvSpPr>
        <p:spPr bwMode="auto">
          <a:xfrm>
            <a:off x="155575" y="-2857500"/>
            <a:ext cx="7934325" cy="595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22" name="Picture 22" descr="Related imag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59632" y="4909220"/>
            <a:ext cx="1948780" cy="1948780"/>
          </a:xfrm>
          <a:prstGeom prst="rect">
            <a:avLst/>
          </a:prstGeom>
          <a:noFill/>
        </p:spPr>
      </p:pic>
      <p:pic>
        <p:nvPicPr>
          <p:cNvPr id="102430" name="Picture 30" descr="Related ima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1960" y="5157192"/>
            <a:ext cx="1495425" cy="1466851"/>
          </a:xfrm>
          <a:prstGeom prst="rect">
            <a:avLst/>
          </a:prstGeom>
          <a:noFill/>
        </p:spPr>
      </p:pic>
      <p:pic>
        <p:nvPicPr>
          <p:cNvPr id="102432" name="Picture 32" descr="Related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00" y="5373216"/>
            <a:ext cx="2339752" cy="1313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 cstate="print"/>
            <a:tile tx="0" ty="0" sx="100000" sy="100000" flip="none" algn="tl"/>
          </a:blipFill>
        </p:spPr>
        <p:txBody>
          <a:bodyPr/>
          <a:lstStyle/>
          <a:p>
            <a:r>
              <a:rPr lang="en-GB" b="1" dirty="0" smtClean="0">
                <a:solidFill>
                  <a:srgbClr val="FFFF00"/>
                </a:solidFill>
              </a:rPr>
              <a:t>(Quiz 2) </a:t>
            </a:r>
            <a:r>
              <a:rPr lang="en-GB" b="1" dirty="0" smtClean="0">
                <a:solidFill>
                  <a:srgbClr val="FFC000"/>
                </a:solidFill>
              </a:rPr>
              <a:t>Guess the Fruit  </a:t>
            </a:r>
            <a:endParaRPr lang="en-GB" b="1" dirty="0">
              <a:solidFill>
                <a:srgbClr val="FFC000"/>
              </a:solidFill>
            </a:endParaRPr>
          </a:p>
        </p:txBody>
      </p:sp>
      <p:pic>
        <p:nvPicPr>
          <p:cNvPr id="102402" name="Picture 2" descr="Image result for kiwi fru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33" y="1700809"/>
            <a:ext cx="2737567" cy="1560414"/>
          </a:xfrm>
          <a:prstGeom prst="rect">
            <a:avLst/>
          </a:prstGeom>
          <a:noFill/>
        </p:spPr>
      </p:pic>
      <p:pic>
        <p:nvPicPr>
          <p:cNvPr id="102404" name="Picture 4" descr="Image result for pineapp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772817"/>
            <a:ext cx="2075618" cy="1440160"/>
          </a:xfrm>
          <a:prstGeom prst="rect">
            <a:avLst/>
          </a:prstGeom>
          <a:noFill/>
        </p:spPr>
      </p:pic>
      <p:pic>
        <p:nvPicPr>
          <p:cNvPr id="102406" name="Picture 6" descr="Image result for aprico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1628800"/>
            <a:ext cx="3106736" cy="1944216"/>
          </a:xfrm>
          <a:prstGeom prst="rect">
            <a:avLst/>
          </a:prstGeom>
          <a:noFill/>
        </p:spPr>
      </p:pic>
      <p:pic>
        <p:nvPicPr>
          <p:cNvPr id="102408" name="Picture 8" descr="Image result for pomegranat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3140968"/>
            <a:ext cx="1944216" cy="2267043"/>
          </a:xfrm>
          <a:prstGeom prst="rect">
            <a:avLst/>
          </a:prstGeom>
          <a:noFill/>
        </p:spPr>
      </p:pic>
      <p:pic>
        <p:nvPicPr>
          <p:cNvPr id="102414" name="Picture 14" descr="Related imag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645024"/>
            <a:ext cx="1872208" cy="1440160"/>
          </a:xfrm>
          <a:prstGeom prst="rect">
            <a:avLst/>
          </a:prstGeom>
          <a:noFill/>
        </p:spPr>
      </p:pic>
      <p:pic>
        <p:nvPicPr>
          <p:cNvPr id="102416" name="Picture 16" descr="Image result for plu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1" y="3501008"/>
            <a:ext cx="1800201" cy="1656184"/>
          </a:xfrm>
          <a:prstGeom prst="rect">
            <a:avLst/>
          </a:prstGeom>
          <a:noFill/>
        </p:spPr>
      </p:pic>
      <p:pic>
        <p:nvPicPr>
          <p:cNvPr id="102418" name="Picture 18" descr="Related ima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86644" y="3214686"/>
            <a:ext cx="1728192" cy="1944216"/>
          </a:xfrm>
          <a:prstGeom prst="rect">
            <a:avLst/>
          </a:prstGeom>
          <a:noFill/>
        </p:spPr>
      </p:pic>
      <p:sp>
        <p:nvSpPr>
          <p:cNvPr id="102420" name="AutoShape 20" descr="Image result for peach"/>
          <p:cNvSpPr>
            <a:spLocks noChangeAspect="1" noChangeArrowheads="1"/>
          </p:cNvSpPr>
          <p:nvPr/>
        </p:nvSpPr>
        <p:spPr bwMode="auto">
          <a:xfrm>
            <a:off x="155575" y="-2857500"/>
            <a:ext cx="7934325" cy="595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22" name="Picture 22" descr="Related imag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59632" y="4909220"/>
            <a:ext cx="1948780" cy="1948780"/>
          </a:xfrm>
          <a:prstGeom prst="rect">
            <a:avLst/>
          </a:prstGeom>
          <a:noFill/>
        </p:spPr>
      </p:pic>
      <p:pic>
        <p:nvPicPr>
          <p:cNvPr id="102430" name="Picture 30" descr="Related ima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1960" y="5157192"/>
            <a:ext cx="1495425" cy="1466851"/>
          </a:xfrm>
          <a:prstGeom prst="rect">
            <a:avLst/>
          </a:prstGeom>
          <a:noFill/>
        </p:spPr>
      </p:pic>
      <p:pic>
        <p:nvPicPr>
          <p:cNvPr id="102432" name="Picture 32" descr="Related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00" y="5373216"/>
            <a:ext cx="2339752" cy="1313545"/>
          </a:xfrm>
          <a:prstGeom prst="rect">
            <a:avLst/>
          </a:prstGeom>
          <a:noFill/>
        </p:spPr>
      </p:pic>
      <p:sp>
        <p:nvSpPr>
          <p:cNvPr id="14" name="Rectangular Callout 13"/>
          <p:cNvSpPr/>
          <p:nvPr/>
        </p:nvSpPr>
        <p:spPr>
          <a:xfrm>
            <a:off x="4357686" y="0"/>
            <a:ext cx="3857652" cy="4071942"/>
          </a:xfrm>
          <a:prstGeom prst="wedgeRectCallout">
            <a:avLst>
              <a:gd name="adj1" fmla="val -56334"/>
              <a:gd name="adj2" fmla="val 7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Kiwi Fruit (Chinese Gooseberry)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Pineapple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Apricot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Pomegranate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Plum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Blueberry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Nectarine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Peach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Water </a:t>
            </a:r>
            <a:r>
              <a:rPr lang="en-US" dirty="0" err="1" smtClean="0"/>
              <a:t>bMelomn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Lime</a:t>
            </a:r>
          </a:p>
          <a:p>
            <a:pPr marL="342900" indent="-342900" algn="ctr"/>
            <a:endParaRPr lang="en-US" dirty="0" smtClean="0"/>
          </a:p>
          <a:p>
            <a:pPr marL="342900" indent="-342900" algn="ctr"/>
            <a:endParaRPr lang="en-US" dirty="0" smtClean="0"/>
          </a:p>
          <a:p>
            <a:pPr marL="342900" indent="-342900" algn="ctr"/>
            <a:endParaRPr lang="en-US" dirty="0" smtClean="0"/>
          </a:p>
          <a:p>
            <a:pPr marL="342900" indent="-342900" algn="ctr">
              <a:buAutoNum type="arabicPeriod"/>
            </a:pPr>
            <a:endParaRPr lang="en-US" dirty="0" smtClean="0"/>
          </a:p>
          <a:p>
            <a:pPr marL="342900" indent="-342900" algn="ctr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155</Words>
  <Application>Microsoft Office PowerPoint</Application>
  <PresentationFormat>On-screen Show (4:3)</PresentationFormat>
  <Paragraphs>23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Tutor Group Quizzes</vt:lpstr>
      <vt:lpstr>(Quiz 2) Guess the Fruit  </vt:lpstr>
      <vt:lpstr>(Quiz 2) Guess the Fruit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 Group Quizzes</dc:title>
  <dc:creator>Colin</dc:creator>
  <cp:lastModifiedBy>Colin</cp:lastModifiedBy>
  <cp:revision>2</cp:revision>
  <dcterms:created xsi:type="dcterms:W3CDTF">2021-07-22T15:58:57Z</dcterms:created>
  <dcterms:modified xsi:type="dcterms:W3CDTF">2021-07-22T16:05:48Z</dcterms:modified>
</cp:coreProperties>
</file>