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67" r:id="rId5"/>
    <p:sldId id="266" r:id="rId6"/>
    <p:sldId id="256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FFC-7BE2-450B-8701-D73792FA0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94C79-FA01-4137-91DC-1A4D9A47E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A26E-B4B3-491B-BADC-C34D013C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858E-9510-4169-8144-2D398BE8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E45B-A0AE-4BB5-B5BE-CCEDEBED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027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3896-718F-41AC-86BC-D9E06C93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7D012-34E3-4CB4-877A-0B730DE9D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B66D-8B3E-43A1-931E-4B47F12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C9C2-1FFE-4728-8CE1-DB280ECA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9DF5-E5B4-493C-A216-1B54A12F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265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AB38-E2A7-4A32-B223-AB3A5F46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16595-0D9A-4CE0-A44C-515A72AC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6750-D3F5-4D04-945B-9A1B09AE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3E5D-FA23-4788-858A-1DD4F2E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F7D7-3AB3-4633-A28C-2C72543F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249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3937-6DB7-4D4C-8CA6-3199AFED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493A-1290-4374-85B5-63A6E5DA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9CFB-6544-4C40-8FC2-3830EAAF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E365-D260-4D3C-B8D8-5E3C30B3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503A-93F0-423F-ABA1-B0AF285B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78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1F43-CC7A-45EA-AA08-3D11CED7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B217-FD2B-470E-97BE-3C5D8B0A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DB85-66B3-40B1-B920-B9B86EA1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5EDC-1903-4B34-9A2D-9C95858A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FA05-D062-4605-B350-F777F14A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88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0AD6-90AF-4EFA-9B1D-FEEE8E2C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DC60-3E6C-4841-B2E3-1A90ED8D8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D398E-6C92-45AA-9696-A8387A07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65F40-519D-49BE-8B83-6B67B730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C30F-3F03-4707-9D4F-4C60E494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FEB08-B4DA-470A-9B57-A831951A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545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FFCE-22CB-4D7D-AFCC-2BCE33C1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AC97-E4FC-4AF4-96C4-989E1574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EF421-E741-4B3C-B13D-B6F0CD9D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35A9-4FB5-44BB-B171-4CB2ED086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11D87-6184-4EA0-B7F4-C9A0C451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4B09B-D35D-44AD-BFD6-41F6D7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E1C52-B9C3-484D-AAEB-8CCA1AC1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08235-5F6C-4910-BA05-5E055956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10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03E-5291-4CD8-AF94-11EEF775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6A3C7-0460-4B0B-96F2-1044F0F6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DF56A-BFA9-4690-A539-1968B41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D35A-BF6C-4854-BBDF-28C14A83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519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E20EE-DCBF-45BE-9F6B-6B4E1A20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0E840-1C4B-4352-9AF8-8B66383B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B98ED-8BC9-4547-9969-6FBC2BE4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542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BC90-FC96-4629-AD7B-CFBA124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1D05-1575-4494-A6F8-9B8B5B25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9B942-6922-4624-96AB-74490E40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BFBB6-4DD0-4358-8AC5-93A6022E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C620F-F823-4A30-863B-26DEC3C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D52C-18A0-46FB-B559-0166EE7F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8813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162E-6569-4C7A-9DD4-4E6AAF78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7EAA-A5E8-48DF-A1E0-AA56CF18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7BC9-DE4C-4293-AC0E-EB756CA7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7CFD-C5E4-4945-88E1-F4DE7615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4C1F-AF50-4E49-A7B9-C35711BF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931E1-60F4-4921-8051-9E330BB6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949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80AB3-C3B2-4185-86B9-B152BAE0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B9F6-48A1-401C-8E45-4EBC6C8D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4B58-0671-4FD0-8D07-8BD42C3FC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4630-311A-402E-8C77-80D1ECC64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4426-14C7-462C-A4A8-9C8F87EF4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294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2928141"/>
      </p:ext>
    </p:extLst>
  </p:cSld>
  <p:clrMapOvr>
    <a:masterClrMapping/>
  </p:clrMapOvr>
  <p:transition spd="slow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8F05BC-A730-4843-8F7C-548953E456E8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448486-841C-49C6-8FFE-BF2486DB3650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1559B-6EE4-4AFD-9CBA-CE51F3529234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792F8F-1534-490E-AE9A-8AB76A2BAB4C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58853A-A8A8-4699-B920-27CD25E768C1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004CC9-211F-44C6-950B-0EE03EEC6E08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886139" y="2661718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758697" y="265734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631255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503813" y="2664910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9376371" y="265734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3B569-5AE1-46F6-BA48-A155D56F18B2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CEF65-ACA0-4554-85A5-6983F1F9E899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A79B21-879C-489D-B93C-411C4F5E317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8CCB1F-A6F2-43EE-A077-31B437022304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883052-B47D-433C-9193-43ACEB92E2E2}"/>
              </a:ext>
            </a:extLst>
          </p:cNvPr>
          <p:cNvSpPr txBox="1"/>
          <p:nvPr/>
        </p:nvSpPr>
        <p:spPr>
          <a:xfrm>
            <a:off x="10218345" y="3637227"/>
            <a:ext cx="181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OK &gt;&gt;&gt;</a:t>
            </a:r>
            <a:endParaRPr lang="en-HK" sz="3200" dirty="0"/>
          </a:p>
        </p:txBody>
      </p:sp>
    </p:spTree>
    <p:extLst>
      <p:ext uri="{BB962C8B-B14F-4D97-AF65-F5344CB8AC3E}">
        <p14:creationId xmlns:p14="http://schemas.microsoft.com/office/powerpoint/2010/main" val="190548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-7768565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8399F25-0000-47D2-A08E-99678477A79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6F92B1-5C43-49DD-B67E-E5AFA67E8BF1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3625AF-E59A-491C-9860-3EC01E071703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677BD9-059E-44FF-9060-4AEB2A99E2BD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916147"/>
      </p:ext>
    </p:extLst>
  </p:cSld>
  <p:clrMapOvr>
    <a:masterClrMapping/>
  </p:clrMapOvr>
  <p:transition spd="slow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-2944639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395B3BB-7D60-4279-B3DE-A92E6498122A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1ACC75-449C-4E36-B7C2-DBD93B6C1F51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792204-8100-45A1-9680-3BE1917B293B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E6BB63-83FE-4E73-AA72-1CCF7FF69D4E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0114328"/>
      </p:ext>
    </p:extLst>
  </p:cSld>
  <p:clrMapOvr>
    <a:masterClrMapping/>
  </p:clrMapOvr>
  <p:transition spd="slow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-42249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019BB92-1029-46CE-BC38-B364862AE131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185DBD-4C1C-48B2-B9FC-B031F73852DD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8443E3-B568-4CBB-A529-BBAD0EBAB2A5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19B791-E14C-49A6-B1CA-D4E81DA079A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1903887"/>
      </p:ext>
    </p:extLst>
  </p:cSld>
  <p:clrMapOvr>
    <a:masterClrMapping/>
  </p:clrMapOvr>
  <p:transition spd="slow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971739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C4B319C-6C08-46D8-B3C9-5521C5CCCB5F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9DAD78-4D44-4DA4-AD6A-95A3162A970F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26689C-63B5-4872-B45D-D4596D4F3A5E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131633-4898-40C4-BDF2-1D78FC3C7A27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08834"/>
      </p:ext>
    </p:extLst>
  </p:cSld>
  <p:clrMapOvr>
    <a:masterClrMapping/>
  </p:clrMapOvr>
  <p:transition spd="slow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8F05BC-A730-4843-8F7C-548953E456E8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448486-841C-49C6-8FFE-BF2486DB3650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1559B-6EE4-4AFD-9CBA-CE51F3529234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792F8F-1534-490E-AE9A-8AB76A2BAB4C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58853A-A8A8-4699-B920-27CD25E768C1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004CC9-211F-44C6-950B-0EE03EEC6E08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C43B569-5AE1-46F6-BA48-A155D56F18B2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CEF65-ACA0-4554-85A5-6983F1F9E899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A79B21-879C-489D-B93C-411C4F5E317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8CCB1F-A6F2-43EE-A077-31B437022304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8607943"/>
      </p:ext>
    </p:extLst>
  </p:cSld>
  <p:clrMapOvr>
    <a:masterClrMapping/>
  </p:clrMapOvr>
  <p:transition spd="slow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8F05BC-A730-4843-8F7C-548953E456E8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448486-841C-49C6-8FFE-BF2486DB3650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1559B-6EE4-4AFD-9CBA-CE51F3529234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792F8F-1534-490E-AE9A-8AB76A2BAB4C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58853A-A8A8-4699-B920-27CD25E768C1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004CC9-211F-44C6-950B-0EE03EEC6E08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C43B569-5AE1-46F6-BA48-A155D56F18B2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CEF65-ACA0-4554-85A5-6983F1F9E899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A79B21-879C-489D-B93C-411C4F5E317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8CCB1F-A6F2-43EE-A077-31B437022304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891105"/>
      </p:ext>
    </p:extLst>
  </p:cSld>
  <p:clrMapOvr>
    <a:masterClrMapping/>
  </p:clrMapOvr>
  <p:transition spd="slow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8F05BC-A730-4843-8F7C-548953E456E8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448486-841C-49C6-8FFE-BF2486DB3650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1559B-6EE4-4AFD-9CBA-CE51F3529234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792F8F-1534-490E-AE9A-8AB76A2BAB4C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58853A-A8A8-4699-B920-27CD25E768C1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004CC9-211F-44C6-950B-0EE03EEC6E08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C43B569-5AE1-46F6-BA48-A155D56F18B2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CEF65-ACA0-4554-85A5-6983F1F9E899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A79B21-879C-489D-B93C-411C4F5E317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8CCB1F-A6F2-43EE-A077-31B437022304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1E795A-7CE1-4D6D-BD86-F280ACE41A07}"/>
              </a:ext>
            </a:extLst>
          </p:cNvPr>
          <p:cNvCxnSpPr>
            <a:cxnSpLocks/>
          </p:cNvCxnSpPr>
          <p:nvPr/>
        </p:nvCxnSpPr>
        <p:spPr>
          <a:xfrm flipV="1">
            <a:off x="1828987" y="2878163"/>
            <a:ext cx="384772" cy="115481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168B99-FFBD-425D-8D40-8E071703BA17}"/>
              </a:ext>
            </a:extLst>
          </p:cNvPr>
          <p:cNvCxnSpPr>
            <a:cxnSpLocks/>
          </p:cNvCxnSpPr>
          <p:nvPr/>
        </p:nvCxnSpPr>
        <p:spPr>
          <a:xfrm flipV="1">
            <a:off x="3637607" y="2897109"/>
            <a:ext cx="436452" cy="112415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7AFB13-533F-47B1-8546-6557A76A0C9C}"/>
              </a:ext>
            </a:extLst>
          </p:cNvPr>
          <p:cNvCxnSpPr>
            <a:cxnSpLocks/>
          </p:cNvCxnSpPr>
          <p:nvPr/>
        </p:nvCxnSpPr>
        <p:spPr>
          <a:xfrm flipV="1">
            <a:off x="5450186" y="2840533"/>
            <a:ext cx="384772" cy="115481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15F623-EA1F-4C13-949E-9BC8DCEC7D88}"/>
              </a:ext>
            </a:extLst>
          </p:cNvPr>
          <p:cNvCxnSpPr>
            <a:cxnSpLocks/>
          </p:cNvCxnSpPr>
          <p:nvPr/>
        </p:nvCxnSpPr>
        <p:spPr>
          <a:xfrm flipV="1">
            <a:off x="7433649" y="2866451"/>
            <a:ext cx="384772" cy="115481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C97B77-D411-46F0-9D14-FFCEBE2C739D}"/>
              </a:ext>
            </a:extLst>
          </p:cNvPr>
          <p:cNvCxnSpPr>
            <a:cxnSpLocks/>
          </p:cNvCxnSpPr>
          <p:nvPr/>
        </p:nvCxnSpPr>
        <p:spPr>
          <a:xfrm flipV="1">
            <a:off x="9257922" y="2866451"/>
            <a:ext cx="384772" cy="115481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499579"/>
      </p:ext>
    </p:extLst>
  </p:cSld>
  <p:clrMapOvr>
    <a:masterClrMapping/>
  </p:clrMapOvr>
  <p:transition spd="slow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8F05BC-A730-4843-8F7C-548953E456E8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448486-841C-49C6-8FFE-BF2486DB3650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1559B-6EE4-4AFD-9CBA-CE51F3529234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792F8F-1534-490E-AE9A-8AB76A2BAB4C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58853A-A8A8-4699-B920-27CD25E768C1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004CC9-211F-44C6-950B-0EE03EEC6E08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886139" y="2661718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758697" y="265734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631255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503813" y="2664910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9376371" y="265734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3B569-5AE1-46F6-BA48-A155D56F18B2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CEF65-ACA0-4554-85A5-6983F1F9E899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A79B21-879C-489D-B93C-411C4F5E317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8CCB1F-A6F2-43EE-A077-31B437022304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9297820"/>
      </p:ext>
    </p:extLst>
  </p:cSld>
  <p:clrMapOvr>
    <a:masterClrMapping/>
  </p:clrMapOvr>
  <p:transition spd="slow" advTm="1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192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Wing Yan</dc:creator>
  <cp:lastModifiedBy>WONG, Wing Yan</cp:lastModifiedBy>
  <cp:revision>7</cp:revision>
  <dcterms:created xsi:type="dcterms:W3CDTF">2022-03-04T11:45:53Z</dcterms:created>
  <dcterms:modified xsi:type="dcterms:W3CDTF">2022-03-05T08:24:08Z</dcterms:modified>
</cp:coreProperties>
</file>