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HK" dirty="0" err="1"/>
              <a:t>Approx</a:t>
            </a:r>
            <a:r>
              <a:rPr lang="en-HK" dirty="0"/>
              <a:t> time used for each train boarding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Vanilla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82-4591-A361-8A978C4360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This Mod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82-4591-A361-8A978C436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303535"/>
        <c:axId val="711302703"/>
      </c:lineChart>
      <c:catAx>
        <c:axId val="71130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 dirty="0"/>
                  <a:t>Train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302703"/>
        <c:crosses val="autoZero"/>
        <c:auto val="1"/>
        <c:lblAlgn val="ctr"/>
        <c:lblOffset val="100"/>
        <c:noMultiLvlLbl val="0"/>
      </c:catAx>
      <c:valAx>
        <c:axId val="71130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 dirty="0" err="1"/>
                  <a:t>Approx</a:t>
                </a:r>
                <a:r>
                  <a:rPr lang="en-HK" dirty="0"/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30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HK" dirty="0" err="1"/>
              <a:t>Approx</a:t>
            </a:r>
            <a:r>
              <a:rPr lang="en-HK" dirty="0"/>
              <a:t> time used for each train boarding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Vanilla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45-467A-AD06-28DB3D510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This Mod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45-467A-AD06-28DB3D510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303535"/>
        <c:axId val="711302703"/>
      </c:lineChart>
      <c:catAx>
        <c:axId val="71130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 dirty="0"/>
                  <a:t>Train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302703"/>
        <c:crosses val="autoZero"/>
        <c:auto val="1"/>
        <c:lblAlgn val="ctr"/>
        <c:lblOffset val="100"/>
        <c:noMultiLvlLbl val="0"/>
      </c:catAx>
      <c:valAx>
        <c:axId val="71130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 dirty="0" err="1"/>
                  <a:t>Approx</a:t>
                </a:r>
                <a:r>
                  <a:rPr lang="en-HK" dirty="0"/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30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HK" dirty="0" err="1"/>
              <a:t>Approx</a:t>
            </a:r>
            <a:r>
              <a:rPr lang="en-HK" dirty="0"/>
              <a:t> time used for each train boarding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Vanilla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4-4E70-AFD2-216728A2B5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This Mod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4-4E70-AFD2-216728A2B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1303535"/>
        <c:axId val="711302703"/>
      </c:lineChart>
      <c:catAx>
        <c:axId val="71130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 dirty="0"/>
                  <a:t>Train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302703"/>
        <c:crosses val="autoZero"/>
        <c:auto val="1"/>
        <c:lblAlgn val="ctr"/>
        <c:lblOffset val="100"/>
        <c:noMultiLvlLbl val="0"/>
      </c:catAx>
      <c:valAx>
        <c:axId val="71130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HK" dirty="0" err="1"/>
                  <a:t>Approx</a:t>
                </a:r>
                <a:r>
                  <a:rPr lang="en-HK" dirty="0"/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30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BBC8-4404-4AA9-B5D6-413F275C1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64EE6-B4C1-40F8-B18F-2731A994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2DFC-37C5-4533-8CA7-9B80F673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A664-2866-473E-934A-EC1CCC4D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E977-4631-4CB6-ABF7-EC752277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657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E0C8-4BE7-43F5-933D-BACE8ABD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67BA0-13A2-4D5E-AF4F-14200506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99C6-B69D-422E-9811-472FC669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5E2F-9249-461D-97CD-B9FA776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18B6-0E32-43BD-947D-F5732379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8130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9FC5A-834C-416C-885F-5B356D80B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E78FF-9BED-49B7-A672-00B8BAAD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29311-A8BE-4795-9CEA-56C751FF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5E04-FA5F-48D6-9EC3-C65C5842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1226-B4BC-49CA-B48E-5A1B5C4E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252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F403-C752-44E8-A393-BAE1A5B3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1F83-2BCF-4EE4-91B3-841C4C9B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998D-ABEB-4C81-AFE7-79E4C992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AEC6-F03D-43ED-B7DA-F5E1F727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A4DA-2938-4247-B402-88C822F8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7580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C09F-C8B4-4F5E-9837-CB80C8CA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6DE91-2E82-4AD2-93A3-3632AE6F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8CCD-90D8-4B3D-A08C-0F866AA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38B8-3959-4C30-A9F1-7BA5934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6E641-4D12-4508-9817-7AD652A0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02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7052-BDCA-4400-B58E-BB7688B8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486A-2DA2-4DA5-AA4B-B1C83389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BFE5F-E992-4274-83CE-F387FECEC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08007-8D1F-4BB5-BEFA-4BB74182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A8832-3D34-43AA-9033-57D181B5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A75BC-03A9-4EDE-A37F-7B1547A5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596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309-FF96-4FF5-8751-6F0EEB1A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AF926-2A72-402C-AC26-5C0952C3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3EEA4-E364-44B4-BE24-5C8F01032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FB907-CDB8-4474-9F62-B2F2B0356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8D383-80CD-456D-9FA7-D1B286129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E361A-A1A2-47FB-B109-38F2C6A7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546B1-DB3F-48D5-83FE-D7EA806C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DB310-BBFE-4A69-98B0-08938CF1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14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BD4B-7DCB-4D93-9226-57C0EF23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5E469-5E99-4D0C-9A73-86EF3C1C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AAFD-7FD5-4130-A7D3-8809EDB1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DC093-CA12-4FF3-95DC-E5DF60F3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485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7593A-59DE-4BA7-B820-063B5E79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31A2E-E408-482B-A516-938495D0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ED340-0A61-4ED5-A3E6-C47BE31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2884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CF92-AF33-4C15-B361-18E16C9C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9292-70EC-4ED7-BF20-C4F954EC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C6FC-EF1A-4C92-86C5-DB6F0E1D8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ECE48-20BA-47C1-8BA0-8740EE2D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2F75B-A020-4B28-98D5-F53194AE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989C2-1DCA-4CCE-B0B0-A9EB4BE5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54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47F8-940B-4BA0-B84D-786CC12A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07FA4-3E9F-4094-B266-E7D8DD587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F2672-AC14-4941-92FB-0226F735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625A6-F9AB-48A9-97DF-191E4E58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63916-3841-4B11-B1B4-093FFE87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557C1-7449-47B9-AEAE-49472E68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8310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DCD9C-5192-4DFD-89C3-5400F657A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4E5B5-466B-49D5-8F2B-2255E084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1FE66-800A-4519-B45B-D2B82F40D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59F2-F456-4F2D-A44E-138890BADF60}" type="datetimeFigureOut">
              <a:rPr lang="en-HK" smtClean="0"/>
              <a:t>7/3/2022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2599-9D0E-4BF1-A215-E27AD59B2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1874-906F-4D2C-B64E-05E15FF7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06B3-BD36-481F-9A4D-2F78D3F9842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73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A7F75-D51F-40DD-9A0F-A6EDE17C49A5}"/>
              </a:ext>
            </a:extLst>
          </p:cNvPr>
          <p:cNvSpPr txBox="1"/>
          <p:nvPr/>
        </p:nvSpPr>
        <p:spPr>
          <a:xfrm>
            <a:off x="1243342" y="289711"/>
            <a:ext cx="970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 study: train station platform has 2400 pax waiting, pax do not </a:t>
            </a:r>
            <a:r>
              <a:rPr lang="en-US" dirty="0" err="1"/>
              <a:t>despawn</a:t>
            </a:r>
            <a:r>
              <a:rPr lang="en-US" dirty="0"/>
              <a:t>/give up</a:t>
            </a:r>
          </a:p>
          <a:p>
            <a:pPr algn="ctr"/>
            <a:r>
              <a:rPr lang="en-US" dirty="0"/>
              <a:t>Train used is vanilla train (8 car, 240 total pax)</a:t>
            </a:r>
          </a:p>
          <a:p>
            <a:pPr algn="ctr"/>
            <a:r>
              <a:rPr lang="en-US" dirty="0"/>
              <a:t>Trains arrive completely empty </a:t>
            </a:r>
            <a:r>
              <a:rPr lang="en-US" dirty="0">
                <a:sym typeface="Wingdings" panose="05000000000000000000" pitchFamily="2" charset="2"/>
              </a:rPr>
              <a:t> 10 trains needed to clear the platform</a:t>
            </a:r>
            <a:endParaRPr lang="en-HK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30A367F-EC8A-4E56-A9F8-DCBA7D1FE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651116"/>
              </p:ext>
            </p:extLst>
          </p:nvPr>
        </p:nvGraphicFramePr>
        <p:xfrm>
          <a:off x="2032000" y="1213041"/>
          <a:ext cx="8128000" cy="492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992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A7F75-D51F-40DD-9A0F-A6EDE17C49A5}"/>
              </a:ext>
            </a:extLst>
          </p:cNvPr>
          <p:cNvSpPr txBox="1"/>
          <p:nvPr/>
        </p:nvSpPr>
        <p:spPr>
          <a:xfrm>
            <a:off x="1243341" y="289711"/>
            <a:ext cx="10108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vanilla:</a:t>
            </a:r>
          </a:p>
          <a:p>
            <a:pPr algn="ctr"/>
            <a:r>
              <a:rPr lang="en-US" dirty="0"/>
              <a:t>Max loading time at #1 and #10 because some pax need to walk to opposite end of train</a:t>
            </a:r>
          </a:p>
          <a:p>
            <a:pPr algn="ctr"/>
            <a:r>
              <a:rPr lang="en-US" dirty="0"/>
              <a:t>Min loading time at the </a:t>
            </a:r>
            <a:r>
              <a:rPr lang="en-US" dirty="0" err="1"/>
              <a:t>centre</a:t>
            </a:r>
            <a:r>
              <a:rPr lang="en-US" dirty="0"/>
              <a:t> because pax (at middle of platform) only walk half the train in worst-case</a:t>
            </a:r>
            <a:endParaRPr lang="en-HK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3D560A3-0EC8-4BF0-BA37-CE60DFD84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694180"/>
              </p:ext>
            </p:extLst>
          </p:nvPr>
        </p:nvGraphicFramePr>
        <p:xfrm>
          <a:off x="2032000" y="1213041"/>
          <a:ext cx="8128000" cy="492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5BB456C-D84B-4C5B-B893-9076A8B49C63}"/>
              </a:ext>
            </a:extLst>
          </p:cNvPr>
          <p:cNvGrpSpPr/>
          <p:nvPr/>
        </p:nvGrpSpPr>
        <p:grpSpPr>
          <a:xfrm>
            <a:off x="5665492" y="6045027"/>
            <a:ext cx="1380932" cy="523262"/>
            <a:chOff x="5405533" y="6045027"/>
            <a:chExt cx="1380932" cy="5232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76DB24-7360-477C-986C-634B00C757E9}"/>
                </a:ext>
              </a:extLst>
            </p:cNvPr>
            <p:cNvSpPr/>
            <p:nvPr/>
          </p:nvSpPr>
          <p:spPr>
            <a:xfrm>
              <a:off x="5405534" y="604502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2691E4-9A56-47F8-9078-19B1823420F4}"/>
                </a:ext>
              </a:extLst>
            </p:cNvPr>
            <p:cNvSpPr/>
            <p:nvPr/>
          </p:nvSpPr>
          <p:spPr>
            <a:xfrm>
              <a:off x="5405533" y="638167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A5DB17-855D-46B4-861C-830FE0E476E5}"/>
              </a:ext>
            </a:extLst>
          </p:cNvPr>
          <p:cNvGrpSpPr/>
          <p:nvPr/>
        </p:nvGrpSpPr>
        <p:grpSpPr>
          <a:xfrm>
            <a:off x="2337834" y="6045027"/>
            <a:ext cx="1380932" cy="523262"/>
            <a:chOff x="5405533" y="6045027"/>
            <a:chExt cx="1380932" cy="5232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4F60C5-C18F-491D-B395-00622896ABF3}"/>
                </a:ext>
              </a:extLst>
            </p:cNvPr>
            <p:cNvSpPr/>
            <p:nvPr/>
          </p:nvSpPr>
          <p:spPr>
            <a:xfrm>
              <a:off x="5405534" y="604502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B8150D-5EF7-4513-9BA9-F7AE6CEE4760}"/>
                </a:ext>
              </a:extLst>
            </p:cNvPr>
            <p:cNvSpPr/>
            <p:nvPr/>
          </p:nvSpPr>
          <p:spPr>
            <a:xfrm>
              <a:off x="5405533" y="638167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29765D-6D57-45A5-AF1E-5DF6AA0C4576}"/>
              </a:ext>
            </a:extLst>
          </p:cNvPr>
          <p:cNvGrpSpPr/>
          <p:nvPr/>
        </p:nvGrpSpPr>
        <p:grpSpPr>
          <a:xfrm>
            <a:off x="8993151" y="6045027"/>
            <a:ext cx="1380932" cy="523262"/>
            <a:chOff x="5405533" y="6045027"/>
            <a:chExt cx="1380932" cy="5232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C70F36-4A83-4F04-8B7F-8B1D36B0CA0E}"/>
                </a:ext>
              </a:extLst>
            </p:cNvPr>
            <p:cNvSpPr/>
            <p:nvPr/>
          </p:nvSpPr>
          <p:spPr>
            <a:xfrm>
              <a:off x="5405534" y="604502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799D63-3D89-488C-806C-E609C7B6AFE1}"/>
                </a:ext>
              </a:extLst>
            </p:cNvPr>
            <p:cNvSpPr/>
            <p:nvPr/>
          </p:nvSpPr>
          <p:spPr>
            <a:xfrm>
              <a:off x="5405533" y="638167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D04B3A4-CA6B-4AD0-A5AC-49DA620D84ED}"/>
              </a:ext>
            </a:extLst>
          </p:cNvPr>
          <p:cNvSpPr/>
          <p:nvPr/>
        </p:nvSpPr>
        <p:spPr>
          <a:xfrm>
            <a:off x="2337834" y="6045027"/>
            <a:ext cx="167241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DF384F-B74F-43C3-8811-BBBD9ADAAF2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421455" y="6231639"/>
            <a:ext cx="40758" cy="254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75BBEC-CE8A-43A3-B4D6-F137AEA596E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505075" y="6138333"/>
            <a:ext cx="1085850" cy="34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1951F-C348-490C-827E-4DD26620CACE}"/>
              </a:ext>
            </a:extLst>
          </p:cNvPr>
          <p:cNvSpPr/>
          <p:nvPr/>
        </p:nvSpPr>
        <p:spPr>
          <a:xfrm>
            <a:off x="6243084" y="6039256"/>
            <a:ext cx="167241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BE1940-92A0-4558-9921-14969CE445C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793332" y="6225868"/>
            <a:ext cx="533373" cy="26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B59F1-81AC-4160-8283-9F7EE004F44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26705" y="6225868"/>
            <a:ext cx="597970" cy="26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78E9DB-4D1B-4992-A99D-2DCE2C3A935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69570" y="6225868"/>
            <a:ext cx="57135" cy="26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EE143D-71D8-47C3-8E13-373A6031BD5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505075" y="6138333"/>
            <a:ext cx="433376" cy="34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25EAE64-94AD-4BE6-BFBB-BE0C9D7C40FA}"/>
              </a:ext>
            </a:extLst>
          </p:cNvPr>
          <p:cNvSpPr/>
          <p:nvPr/>
        </p:nvSpPr>
        <p:spPr>
          <a:xfrm>
            <a:off x="10213421" y="6041127"/>
            <a:ext cx="167241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989DAB-D057-4616-9590-DFA140821253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0260806" y="6227739"/>
            <a:ext cx="36236" cy="258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4A3FFB-36E2-4279-A45E-F6927139DF2B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120989" y="6134433"/>
            <a:ext cx="1092432" cy="35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80FDBE-7D91-480D-BB53-B1ADC8DF84AD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9767098" y="6134433"/>
            <a:ext cx="446323" cy="34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A7F75-D51F-40DD-9A0F-A6EDE17C49A5}"/>
              </a:ext>
            </a:extLst>
          </p:cNvPr>
          <p:cNvSpPr txBox="1"/>
          <p:nvPr/>
        </p:nvSpPr>
        <p:spPr>
          <a:xfrm>
            <a:off x="1243341" y="289711"/>
            <a:ext cx="10108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this mod:</a:t>
            </a:r>
          </a:p>
          <a:p>
            <a:pPr algn="ctr"/>
            <a:r>
              <a:rPr lang="en-US" dirty="0"/>
              <a:t>Most of the time, loading time stays at 1: they enter the train car in front of them and finish</a:t>
            </a:r>
          </a:p>
          <a:p>
            <a:pPr algn="ctr"/>
            <a:r>
              <a:rPr lang="en-HK" dirty="0"/>
              <a:t>Depending on pax distribution on platform, loading time will decay to a maximum of 4, which is still better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2F8DEA-CCAF-4EA1-8926-40ADD6EF8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745866"/>
              </p:ext>
            </p:extLst>
          </p:nvPr>
        </p:nvGraphicFramePr>
        <p:xfrm>
          <a:off x="2032000" y="1213041"/>
          <a:ext cx="8128000" cy="492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D77156C-9A40-42FE-89B3-CD88E34DDA17}"/>
              </a:ext>
            </a:extLst>
          </p:cNvPr>
          <p:cNvGrpSpPr/>
          <p:nvPr/>
        </p:nvGrpSpPr>
        <p:grpSpPr>
          <a:xfrm>
            <a:off x="5665492" y="6045027"/>
            <a:ext cx="1380932" cy="523262"/>
            <a:chOff x="5405533" y="6045027"/>
            <a:chExt cx="1380932" cy="5232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F70728-6306-446E-BCA4-8966F041185B}"/>
                </a:ext>
              </a:extLst>
            </p:cNvPr>
            <p:cNvSpPr/>
            <p:nvPr/>
          </p:nvSpPr>
          <p:spPr>
            <a:xfrm>
              <a:off x="5405534" y="604502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DDE527-EE67-4E51-B3A8-AB3DC1221FB8}"/>
                </a:ext>
              </a:extLst>
            </p:cNvPr>
            <p:cNvSpPr/>
            <p:nvPr/>
          </p:nvSpPr>
          <p:spPr>
            <a:xfrm>
              <a:off x="5405533" y="638167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7654C5-9001-4064-BEDC-84CE52FA6C14}"/>
              </a:ext>
            </a:extLst>
          </p:cNvPr>
          <p:cNvGrpSpPr/>
          <p:nvPr/>
        </p:nvGrpSpPr>
        <p:grpSpPr>
          <a:xfrm>
            <a:off x="2337834" y="6045027"/>
            <a:ext cx="1380932" cy="523262"/>
            <a:chOff x="5405533" y="6045027"/>
            <a:chExt cx="1380932" cy="5232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3107A5-D7B1-4061-A43C-062DDF965102}"/>
                </a:ext>
              </a:extLst>
            </p:cNvPr>
            <p:cNvSpPr/>
            <p:nvPr/>
          </p:nvSpPr>
          <p:spPr>
            <a:xfrm>
              <a:off x="5405534" y="604502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5D9BE-E755-4BD5-B923-ED7721AA15FD}"/>
                </a:ext>
              </a:extLst>
            </p:cNvPr>
            <p:cNvSpPr/>
            <p:nvPr/>
          </p:nvSpPr>
          <p:spPr>
            <a:xfrm>
              <a:off x="5405533" y="638167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0CB019-DF5F-43D8-8CAC-5B367978A4C9}"/>
              </a:ext>
            </a:extLst>
          </p:cNvPr>
          <p:cNvGrpSpPr/>
          <p:nvPr/>
        </p:nvGrpSpPr>
        <p:grpSpPr>
          <a:xfrm>
            <a:off x="8993151" y="6045027"/>
            <a:ext cx="1380932" cy="523262"/>
            <a:chOff x="5405533" y="6045027"/>
            <a:chExt cx="1380932" cy="5232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17E343-52FF-478C-8CDF-950CE6E0DC2A}"/>
                </a:ext>
              </a:extLst>
            </p:cNvPr>
            <p:cNvSpPr/>
            <p:nvPr/>
          </p:nvSpPr>
          <p:spPr>
            <a:xfrm>
              <a:off x="5405534" y="604502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9A752D-9DF4-48C0-ABE3-02B9543D3A8D}"/>
                </a:ext>
              </a:extLst>
            </p:cNvPr>
            <p:cNvSpPr/>
            <p:nvPr/>
          </p:nvSpPr>
          <p:spPr>
            <a:xfrm>
              <a:off x="5405533" y="6381677"/>
              <a:ext cx="1380931" cy="18661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0F4C1-D614-4676-8346-7EF75F309EDD}"/>
              </a:ext>
            </a:extLst>
          </p:cNvPr>
          <p:cNvSpPr/>
          <p:nvPr/>
        </p:nvSpPr>
        <p:spPr>
          <a:xfrm>
            <a:off x="2337833" y="6045027"/>
            <a:ext cx="1380931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D87D9A-AD20-44FF-ADA6-03470508BBCE}"/>
              </a:ext>
            </a:extLst>
          </p:cNvPr>
          <p:cNvCxnSpPr>
            <a:cxnSpLocks/>
          </p:cNvCxnSpPr>
          <p:nvPr/>
        </p:nvCxnSpPr>
        <p:spPr>
          <a:xfrm>
            <a:off x="3038463" y="6138333"/>
            <a:ext cx="0" cy="34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06486C-D480-4C99-8B67-5A5F8492ECE7}"/>
              </a:ext>
            </a:extLst>
          </p:cNvPr>
          <p:cNvCxnSpPr>
            <a:cxnSpLocks/>
          </p:cNvCxnSpPr>
          <p:nvPr/>
        </p:nvCxnSpPr>
        <p:spPr>
          <a:xfrm>
            <a:off x="2428864" y="6138333"/>
            <a:ext cx="0" cy="34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1C030-2554-4F7F-A7A6-05D4574F33E7}"/>
              </a:ext>
            </a:extLst>
          </p:cNvPr>
          <p:cNvCxnSpPr>
            <a:cxnSpLocks/>
          </p:cNvCxnSpPr>
          <p:nvPr/>
        </p:nvCxnSpPr>
        <p:spPr>
          <a:xfrm>
            <a:off x="3612344" y="6138333"/>
            <a:ext cx="0" cy="34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B0610EC-32AB-4CAF-B798-4F3388417E06}"/>
              </a:ext>
            </a:extLst>
          </p:cNvPr>
          <p:cNvSpPr/>
          <p:nvPr/>
        </p:nvSpPr>
        <p:spPr>
          <a:xfrm>
            <a:off x="5815013" y="6045027"/>
            <a:ext cx="1071562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D5460E-34D1-43FD-A6B4-843115767943}"/>
              </a:ext>
            </a:extLst>
          </p:cNvPr>
          <p:cNvCxnSpPr>
            <a:cxnSpLocks/>
          </p:cNvCxnSpPr>
          <p:nvPr/>
        </p:nvCxnSpPr>
        <p:spPr>
          <a:xfrm flipH="1">
            <a:off x="5815013" y="6108786"/>
            <a:ext cx="121456" cy="407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63CEC1-3660-4274-98D4-B2720A389BB3}"/>
              </a:ext>
            </a:extLst>
          </p:cNvPr>
          <p:cNvCxnSpPr>
            <a:cxnSpLocks/>
          </p:cNvCxnSpPr>
          <p:nvPr/>
        </p:nvCxnSpPr>
        <p:spPr>
          <a:xfrm>
            <a:off x="6350794" y="6138333"/>
            <a:ext cx="0" cy="348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769572-BBAB-4B0E-AF90-453D3FAFA0B8}"/>
              </a:ext>
            </a:extLst>
          </p:cNvPr>
          <p:cNvCxnSpPr>
            <a:cxnSpLocks/>
          </p:cNvCxnSpPr>
          <p:nvPr/>
        </p:nvCxnSpPr>
        <p:spPr>
          <a:xfrm>
            <a:off x="6765120" y="6116637"/>
            <a:ext cx="173819" cy="412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D1DFFA-5844-4113-BCBC-F99D28F30E92}"/>
              </a:ext>
            </a:extLst>
          </p:cNvPr>
          <p:cNvSpPr/>
          <p:nvPr/>
        </p:nvSpPr>
        <p:spPr>
          <a:xfrm>
            <a:off x="9617749" y="6045027"/>
            <a:ext cx="167241" cy="1866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E78578-4BB3-4994-A1F2-CCA354D4529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167997" y="6231639"/>
            <a:ext cx="533373" cy="26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CB5EF3-DECD-48AC-A577-5AAF65C23F6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701370" y="6231639"/>
            <a:ext cx="597970" cy="26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A14C1D-DBE7-47EA-B3CD-7EF4B7048EF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644235" y="6231639"/>
            <a:ext cx="57135" cy="260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1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8</cp:revision>
  <dcterms:created xsi:type="dcterms:W3CDTF">2022-03-07T05:11:04Z</dcterms:created>
  <dcterms:modified xsi:type="dcterms:W3CDTF">2022-03-07T06:14:53Z</dcterms:modified>
</cp:coreProperties>
</file>