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67" r:id="rId5"/>
    <p:sldId id="266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DFFC-7BE2-450B-8701-D73792FA0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94C79-FA01-4137-91DC-1A4D9A47E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A26E-B4B3-491B-BADC-C34D013C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858E-9510-4169-8144-2D398BE8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E45B-A0AE-4BB5-B5BE-CCEDEBED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6027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3896-718F-41AC-86BC-D9E06C93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7D012-34E3-4CB4-877A-0B730DE9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DB66D-8B3E-43A1-931E-4B47F122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C9C2-1FFE-4728-8CE1-DB280ECA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9DF5-E5B4-493C-A216-1B54A12F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8265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3AB38-E2A7-4A32-B223-AB3A5F46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16595-0D9A-4CE0-A44C-515A72AC6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6750-D3F5-4D04-945B-9A1B09AE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3E5D-FA23-4788-858A-1DD4F2E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F7D7-3AB3-4633-A28C-2C72543F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824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3937-6DB7-4D4C-8CA6-3199AFED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B493A-1290-4374-85B5-63A6E5DA9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59CFB-6544-4C40-8FC2-3830EAAF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6E365-D260-4D3C-B8D8-5E3C30B3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503A-93F0-423F-ABA1-B0AF285B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978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1F43-CC7A-45EA-AA08-3D11CED7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B217-FD2B-470E-97BE-3C5D8B0A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DB85-66B3-40B1-B920-B9B86EA1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5EDC-1903-4B34-9A2D-9C95858A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0FA05-D062-4605-B350-F777F14A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1888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0AD6-90AF-4EFA-9B1D-FEEE8E2C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DC60-3E6C-4841-B2E3-1A90ED8D8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D398E-6C92-45AA-9696-A8387A07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65F40-519D-49BE-8B83-6B67B730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5C30F-3F03-4707-9D4F-4C60E494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FEB08-B4DA-470A-9B57-A831951A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1545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FFCE-22CB-4D7D-AFCC-2BCE33C1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DAC97-E4FC-4AF4-96C4-989E1574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EF421-E741-4B3C-B13D-B6F0CD9DB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35A9-4FB5-44BB-B171-4CB2ED086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11D87-6184-4EA0-B7F4-C9A0C4518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4B09B-D35D-44AD-BFD6-41F6D7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E1C52-B9C3-484D-AAEB-8CCA1AC1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08235-5F6C-4910-BA05-5E05595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106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03E-5291-4CD8-AF94-11EEF775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6A3C7-0460-4B0B-96F2-1044F0F6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DF56A-BFA9-4690-A539-1968B41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6D35A-BF6C-4854-BBDF-28C14A83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5519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E20EE-DCBF-45BE-9F6B-6B4E1A20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0E840-1C4B-4352-9AF8-8B66383B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B98ED-8BC9-4547-9969-6FBC2BE4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7542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BC90-FC96-4629-AD7B-CFBA124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01D05-1575-4494-A6F8-9B8B5B25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9B942-6922-4624-96AB-74490E406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FBB6-4DD0-4358-8AC5-93A6022E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C620F-F823-4A30-863B-26DEC3C3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D52C-18A0-46FB-B559-0166EE7F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8813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3162E-6569-4C7A-9DD4-4E6AAF78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C47EAA-A5E8-48DF-A1E0-AA56CF18A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E7BC9-DE4C-4293-AC0E-EB756CA73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77CFD-C5E4-4945-88E1-F4DE7615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C4C1F-AF50-4E49-A7B9-C35711BF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931E1-60F4-4921-8051-9E330BB6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9498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80AB3-C3B2-4185-86B9-B152BAE0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B9F6-48A1-401C-8E45-4EBC6C8D2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4B58-0671-4FD0-8D07-8BD42C3FC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4B686-D060-45E3-AD8E-15A43D844B42}" type="datetimeFigureOut">
              <a:rPr lang="en-HK" smtClean="0"/>
              <a:t>4/3/2022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D4630-311A-402E-8C77-80D1ECC64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4426-14C7-462C-A4A8-9C8F87EF4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280A-A2EE-40EF-94AA-A1E6A48FA0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294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 Effect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504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for the closest compartment.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</a:t>
            </a:r>
            <a:r>
              <a:rPr lang="en-HK" altLang="zh-TW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</a:t>
            </a:r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由最近車門上車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62928141"/>
      </p:ext>
    </p:extLst>
  </p:cSld>
  <p:clrMapOvr>
    <a:masterClrMapping/>
  </p:clrMapOvr>
  <p:transition spd="slow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5269491" y="3420409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6524903" y="336968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6149940" y="376953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56D0E5-506E-4F26-9E02-45534AD6266D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17532026"/>
      </p:ext>
    </p:extLst>
  </p:cSld>
  <p:clrMapOvr>
    <a:masterClrMapping/>
  </p:clrMapOvr>
  <p:transition spd="slow" advTm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3993330" y="318229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5055604" y="355672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3192760"/>
      </p:ext>
    </p:extLst>
  </p:cSld>
  <p:clrMapOvr>
    <a:masterClrMapping/>
  </p:clrMapOvr>
  <p:transition spd="slow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2556849" y="3297543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3994086" y="3359529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29786"/>
      </p:ext>
    </p:extLst>
  </p:cSld>
  <p:clrMapOvr>
    <a:masterClrMapping/>
  </p:clrMapOvr>
  <p:transition spd="slow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1886139" y="2663120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3758697" y="267164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07000604"/>
      </p:ext>
    </p:extLst>
  </p:cSld>
  <p:clrMapOvr>
    <a:masterClrMapping/>
  </p:clrMapOvr>
  <p:transition spd="slow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1886139" y="2663120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5633893" y="265734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3758697" y="2671648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7503813" y="2665386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4439-32E9-40EC-8CC6-E359164DB5D4}"/>
              </a:ext>
            </a:extLst>
          </p:cNvPr>
          <p:cNvSpPr txBox="1"/>
          <p:nvPr/>
        </p:nvSpPr>
        <p:spPr>
          <a:xfrm>
            <a:off x="10218345" y="3637227"/>
            <a:ext cx="1815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OK &gt;&gt;&gt;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1873228080"/>
      </p:ext>
    </p:extLst>
  </p:cSld>
  <p:clrMapOvr>
    <a:masterClrMapping/>
  </p:clrMapOvr>
  <p:transition spd="slow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7768565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24916147"/>
      </p:ext>
    </p:extLst>
  </p:cSld>
  <p:clrMapOvr>
    <a:masterClrMapping/>
  </p:clrMapOvr>
  <p:transition spd="slow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294463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2860114328"/>
      </p:ext>
    </p:extLst>
  </p:cSld>
  <p:clrMapOvr>
    <a:masterClrMapping/>
  </p:clrMapOvr>
  <p:transition spd="slow" advTm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-4224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541903887"/>
      </p:ext>
    </p:extLst>
  </p:cSld>
  <p:clrMapOvr>
    <a:masterClrMapping/>
  </p:clrMapOvr>
  <p:transition spd="slow"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9E3394-0573-4F26-9014-5F68148D5DE9}"/>
              </a:ext>
            </a:extLst>
          </p:cNvPr>
          <p:cNvGrpSpPr/>
          <p:nvPr/>
        </p:nvGrpSpPr>
        <p:grpSpPr>
          <a:xfrm>
            <a:off x="971739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E0280-B9ED-491E-B044-73AE84061F55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C89E21-6F6C-4237-8019-FE41653EA39C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C60C21-936F-4102-972C-FFE990569F4B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1928C8-4018-48F9-A244-8F7D1D1B234F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B0F6E3-F6E8-4769-8B1F-69EADDF07E2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27508834"/>
      </p:ext>
    </p:extLst>
  </p:cSld>
  <p:clrMapOvr>
    <a:masterClrMapping/>
  </p:clrMapOvr>
  <p:transition spd="slow" advTm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8F05BC-A730-4843-8F7C-548953E456E8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448486-841C-49C6-8FFE-BF2486DB3650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1559B-6EE4-4AFD-9CBA-CE51F3529234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792F8F-1534-490E-AE9A-8AB76A2BAB4C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58853A-A8A8-4699-B920-27CD25E768C1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04CC9-211F-44C6-950B-0EE03EEC6E08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4028607943"/>
      </p:ext>
    </p:extLst>
  </p:cSld>
  <p:clrMapOvr>
    <a:masterClrMapping/>
  </p:clrMapOvr>
  <p:transition spd="slow" advTm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BCD058C-195D-40AF-9E01-687225B67016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5F2311-2CCD-4CBD-8F9C-2BB69B2E56FD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8E3ADC6-9AE4-4A7B-9DB1-52D368489303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99299F1-3BC4-4E52-890D-DFC614DF2876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7CAB2E-32DE-4955-9257-81AA65544E5B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BE0AD9-8733-41BC-8688-5B48CC8C565B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554969567"/>
      </p:ext>
    </p:extLst>
  </p:cSld>
  <p:clrMapOvr>
    <a:masterClrMapping/>
  </p:clrMapOvr>
  <p:transition spd="slow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3550EC-CCA4-4305-87AF-7AB267CA806E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DDC59C-67C7-46E9-B579-03D273080014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C586DA-0154-41B3-85E1-2AC05D7D4422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78877D3-81B1-4699-8EDC-985DE7FD21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6C1E8DB-D74D-4B81-A728-C6D8623564DD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ABF096-F036-4F7F-8CD3-86C059F9EDBA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789914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8961421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AB9799-C6C8-4B57-B592-901B61243BC8}"/>
              </a:ext>
            </a:extLst>
          </p:cNvPr>
          <p:cNvSpPr/>
          <p:nvPr/>
        </p:nvSpPr>
        <p:spPr>
          <a:xfrm>
            <a:off x="9714367" y="371279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8961421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9714367" y="437853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0AD027-35D3-4ADC-A6F9-C5E3ADFC8846}"/>
              </a:ext>
            </a:extLst>
          </p:cNvPr>
          <p:cNvCxnSpPr/>
          <p:nvPr/>
        </p:nvCxnSpPr>
        <p:spPr>
          <a:xfrm flipH="1" flipV="1">
            <a:off x="9623834" y="3041964"/>
            <a:ext cx="353085" cy="92345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37343C-6F1C-404B-8661-D336FAC6ED98}"/>
              </a:ext>
            </a:extLst>
          </p:cNvPr>
          <p:cNvCxnSpPr>
            <a:cxnSpLocks/>
          </p:cNvCxnSpPr>
          <p:nvPr/>
        </p:nvCxnSpPr>
        <p:spPr>
          <a:xfrm flipH="1" flipV="1">
            <a:off x="7767120" y="2923135"/>
            <a:ext cx="2241485" cy="1802627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D15D8B-0622-450E-8ECF-F9F0EF364081}"/>
              </a:ext>
            </a:extLst>
          </p:cNvPr>
          <p:cNvCxnSpPr>
            <a:cxnSpLocks/>
          </p:cNvCxnSpPr>
          <p:nvPr/>
        </p:nvCxnSpPr>
        <p:spPr>
          <a:xfrm flipH="1" flipV="1">
            <a:off x="5830433" y="2923135"/>
            <a:ext cx="3407119" cy="1100982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340818-CB21-45ED-B118-580286BC2D51}"/>
              </a:ext>
            </a:extLst>
          </p:cNvPr>
          <p:cNvCxnSpPr>
            <a:cxnSpLocks/>
          </p:cNvCxnSpPr>
          <p:nvPr/>
        </p:nvCxnSpPr>
        <p:spPr>
          <a:xfrm flipH="1" flipV="1">
            <a:off x="3979755" y="2923135"/>
            <a:ext cx="5273640" cy="176900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1ECBD9-D258-4804-ABE6-325D9DF96A45}"/>
              </a:ext>
            </a:extLst>
          </p:cNvPr>
          <p:cNvCxnSpPr>
            <a:cxnSpLocks/>
          </p:cNvCxnSpPr>
          <p:nvPr/>
        </p:nvCxnSpPr>
        <p:spPr>
          <a:xfrm flipH="1" flipV="1">
            <a:off x="2105312" y="2935246"/>
            <a:ext cx="6069966" cy="1073954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26994"/>
      </p:ext>
    </p:extLst>
  </p:cSld>
  <p:clrMapOvr>
    <a:masterClrMapping/>
  </p:clrMapOvr>
  <p:transition spd="slow" advClick="0"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612FC-C6BC-4F36-BF73-C2C6ABC48DC0}"/>
              </a:ext>
            </a:extLst>
          </p:cNvPr>
          <p:cNvSpPr/>
          <p:nvPr/>
        </p:nvSpPr>
        <p:spPr>
          <a:xfrm>
            <a:off x="0" y="2625504"/>
            <a:ext cx="12192000" cy="624690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3C51E4-50C9-4CA2-8D27-1152785A62B0}"/>
              </a:ext>
            </a:extLst>
          </p:cNvPr>
          <p:cNvSpPr txBox="1"/>
          <p:nvPr/>
        </p:nvSpPr>
        <p:spPr>
          <a:xfrm>
            <a:off x="162962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Vanilla (no mods)</a:t>
            </a:r>
            <a:endParaRPr lang="en-HK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EA2A3-67D8-43D4-8701-F6272A1568FD}"/>
              </a:ext>
            </a:extLst>
          </p:cNvPr>
          <p:cNvSpPr txBox="1"/>
          <p:nvPr/>
        </p:nvSpPr>
        <p:spPr>
          <a:xfrm>
            <a:off x="162963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front to the back…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F51F1-9E1D-4597-B011-71D9B24BD641}"/>
              </a:ext>
            </a:extLst>
          </p:cNvPr>
          <p:cNvSpPr txBox="1"/>
          <p:nvPr/>
        </p:nvSpPr>
        <p:spPr>
          <a:xfrm>
            <a:off x="7612455" y="5704717"/>
            <a:ext cx="4218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sz="32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遊戲原本效果</a:t>
            </a:r>
            <a:endParaRPr lang="en-HK" sz="32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0E3BF-67B4-4CEE-96F6-9D860C1C97B8}"/>
              </a:ext>
            </a:extLst>
          </p:cNvPr>
          <p:cNvSpPr txBox="1"/>
          <p:nvPr/>
        </p:nvSpPr>
        <p:spPr>
          <a:xfrm>
            <a:off x="7612456" y="6289492"/>
            <a:ext cx="421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由車頭去到車尾</a:t>
            </a:r>
            <a:r>
              <a:rPr lang="en-HK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endParaRPr lang="en-HK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504092-B110-407E-AA8E-56C154F717BA}"/>
              </a:ext>
            </a:extLst>
          </p:cNvPr>
          <p:cNvGrpSpPr/>
          <p:nvPr/>
        </p:nvGrpSpPr>
        <p:grpSpPr>
          <a:xfrm>
            <a:off x="1315771" y="2408684"/>
            <a:ext cx="9183230" cy="1020316"/>
            <a:chOff x="1315771" y="2408684"/>
            <a:chExt cx="9183230" cy="102031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D61F3C-EF67-4223-A051-C3164F35934F}"/>
                </a:ext>
              </a:extLst>
            </p:cNvPr>
            <p:cNvSpPr/>
            <p:nvPr/>
          </p:nvSpPr>
          <p:spPr>
            <a:xfrm>
              <a:off x="5060887" y="2417275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4D41FC-4DA4-437C-93F9-DEC42B3A848A}"/>
                </a:ext>
              </a:extLst>
            </p:cNvPr>
            <p:cNvSpPr/>
            <p:nvPr/>
          </p:nvSpPr>
          <p:spPr>
            <a:xfrm>
              <a:off x="6933445" y="241727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CBA7C4-ABC4-4702-AA3C-A40729B5C731}"/>
                </a:ext>
              </a:extLst>
            </p:cNvPr>
            <p:cNvSpPr/>
            <p:nvPr/>
          </p:nvSpPr>
          <p:spPr>
            <a:xfrm>
              <a:off x="8806003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C09B58-9ED8-44C8-96F1-362566CE5432}"/>
                </a:ext>
              </a:extLst>
            </p:cNvPr>
            <p:cNvSpPr/>
            <p:nvPr/>
          </p:nvSpPr>
          <p:spPr>
            <a:xfrm>
              <a:off x="3188329" y="2417273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D702-9F71-4A1C-9BF5-70C17ADAB2C1}"/>
                </a:ext>
              </a:extLst>
            </p:cNvPr>
            <p:cNvSpPr/>
            <p:nvPr/>
          </p:nvSpPr>
          <p:spPr>
            <a:xfrm>
              <a:off x="1315771" y="2408684"/>
              <a:ext cx="1692998" cy="1011725"/>
            </a:xfrm>
            <a:prstGeom prst="rect">
              <a:avLst/>
            </a:prstGeom>
            <a:ln w="762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0777504-F0E7-4BD3-9088-2FF97CE24902}"/>
              </a:ext>
            </a:extLst>
          </p:cNvPr>
          <p:cNvSpPr/>
          <p:nvPr/>
        </p:nvSpPr>
        <p:spPr>
          <a:xfrm>
            <a:off x="153758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12C4E5-D36D-48AC-9B92-F86626CDC311}"/>
              </a:ext>
            </a:extLst>
          </p:cNvPr>
          <p:cNvSpPr/>
          <p:nvPr/>
        </p:nvSpPr>
        <p:spPr>
          <a:xfrm>
            <a:off x="229052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706E8A-F17E-4F9C-8F82-991FC1444678}"/>
              </a:ext>
            </a:extLst>
          </p:cNvPr>
          <p:cNvSpPr/>
          <p:nvPr/>
        </p:nvSpPr>
        <p:spPr>
          <a:xfrm>
            <a:off x="153758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02DEF84-51BE-4053-B6AB-01969E88E9B3}"/>
              </a:ext>
            </a:extLst>
          </p:cNvPr>
          <p:cNvSpPr/>
          <p:nvPr/>
        </p:nvSpPr>
        <p:spPr>
          <a:xfrm>
            <a:off x="229052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5AC258-3F25-4412-90B6-4ED332E95844}"/>
              </a:ext>
            </a:extLst>
          </p:cNvPr>
          <p:cNvSpPr/>
          <p:nvPr/>
        </p:nvSpPr>
        <p:spPr>
          <a:xfrm>
            <a:off x="335280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AABEC3-F662-42F6-9E04-5A2D1C4A32EA}"/>
              </a:ext>
            </a:extLst>
          </p:cNvPr>
          <p:cNvSpPr/>
          <p:nvPr/>
        </p:nvSpPr>
        <p:spPr>
          <a:xfrm>
            <a:off x="4105746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1C675-F467-4043-B530-A23621A54163}"/>
              </a:ext>
            </a:extLst>
          </p:cNvPr>
          <p:cNvSpPr/>
          <p:nvPr/>
        </p:nvSpPr>
        <p:spPr>
          <a:xfrm>
            <a:off x="335280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768697-946A-445B-81D9-3E26DC196AE4}"/>
              </a:ext>
            </a:extLst>
          </p:cNvPr>
          <p:cNvSpPr/>
          <p:nvPr/>
        </p:nvSpPr>
        <p:spPr>
          <a:xfrm>
            <a:off x="4105746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DB3840-D653-45FB-A917-D56F6DB8111D}"/>
              </a:ext>
            </a:extLst>
          </p:cNvPr>
          <p:cNvSpPr/>
          <p:nvPr/>
        </p:nvSpPr>
        <p:spPr>
          <a:xfrm>
            <a:off x="5209514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733964-DBC6-4CE3-9648-9C97B14FD7E5}"/>
              </a:ext>
            </a:extLst>
          </p:cNvPr>
          <p:cNvSpPr/>
          <p:nvPr/>
        </p:nvSpPr>
        <p:spPr>
          <a:xfrm>
            <a:off x="5962460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002E5B-929D-4054-9D12-887D35E8AADA}"/>
              </a:ext>
            </a:extLst>
          </p:cNvPr>
          <p:cNvSpPr/>
          <p:nvPr/>
        </p:nvSpPr>
        <p:spPr>
          <a:xfrm>
            <a:off x="5209514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713EFB-5FA8-46D4-9B05-A0954700AAAA}"/>
              </a:ext>
            </a:extLst>
          </p:cNvPr>
          <p:cNvSpPr/>
          <p:nvPr/>
        </p:nvSpPr>
        <p:spPr>
          <a:xfrm>
            <a:off x="5962460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620D558-E46F-448A-8D2B-100CFD5F6ECD}"/>
              </a:ext>
            </a:extLst>
          </p:cNvPr>
          <p:cNvSpPr/>
          <p:nvPr/>
        </p:nvSpPr>
        <p:spPr>
          <a:xfrm>
            <a:off x="7146201" y="3712797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CB24CB-F66D-474B-85AE-A8F7B91B3E27}"/>
              </a:ext>
            </a:extLst>
          </p:cNvPr>
          <p:cNvSpPr/>
          <p:nvPr/>
        </p:nvSpPr>
        <p:spPr>
          <a:xfrm>
            <a:off x="6715406" y="354247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1B0A2A-566D-4181-AEC7-AABAA74CFD0D}"/>
              </a:ext>
            </a:extLst>
          </p:cNvPr>
          <p:cNvSpPr/>
          <p:nvPr/>
        </p:nvSpPr>
        <p:spPr>
          <a:xfrm>
            <a:off x="7146201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A40BB0-E6F9-46CE-9BCA-B54E29F6FD04}"/>
              </a:ext>
            </a:extLst>
          </p:cNvPr>
          <p:cNvSpPr/>
          <p:nvPr/>
        </p:nvSpPr>
        <p:spPr>
          <a:xfrm>
            <a:off x="7899147" y="4378532"/>
            <a:ext cx="552262" cy="552262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7935317-AE29-4EC7-AA86-D90D3E250D5F}"/>
              </a:ext>
            </a:extLst>
          </p:cNvPr>
          <p:cNvSpPr/>
          <p:nvPr/>
        </p:nvSpPr>
        <p:spPr>
          <a:xfrm>
            <a:off x="7899147" y="3604609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19583A-2FDE-4B1D-A36E-555F2C64E0C4}"/>
              </a:ext>
            </a:extLst>
          </p:cNvPr>
          <p:cNvSpPr/>
          <p:nvPr/>
        </p:nvSpPr>
        <p:spPr>
          <a:xfrm>
            <a:off x="7543043" y="4024117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AA1DAC-247C-4FAE-BD83-B0AA5A6B079C}"/>
              </a:ext>
            </a:extLst>
          </p:cNvPr>
          <p:cNvSpPr/>
          <p:nvPr/>
        </p:nvSpPr>
        <p:spPr>
          <a:xfrm>
            <a:off x="8561555" y="3854612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5F9FCD-1CCC-4D48-A9FE-A86D011B33B8}"/>
              </a:ext>
            </a:extLst>
          </p:cNvPr>
          <p:cNvSpPr/>
          <p:nvPr/>
        </p:nvSpPr>
        <p:spPr>
          <a:xfrm>
            <a:off x="9376371" y="2647004"/>
            <a:ext cx="552262" cy="552262"/>
          </a:xfrm>
          <a:prstGeom prst="ellipse">
            <a:avLst/>
          </a:prstGeom>
          <a:solidFill>
            <a:srgbClr val="00B050"/>
          </a:solidFill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84903019"/>
      </p:ext>
    </p:extLst>
  </p:cSld>
  <p:clrMapOvr>
    <a:masterClrMapping/>
  </p:clrMapOvr>
  <p:transition spd="slow" advTm="1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359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Microsoft JhengHei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WONG, Wing Yan</dc:creator>
  <cp:lastModifiedBy>WONG, Wing Yan</cp:lastModifiedBy>
  <cp:revision>6</cp:revision>
  <dcterms:created xsi:type="dcterms:W3CDTF">2022-03-04T11:45:53Z</dcterms:created>
  <dcterms:modified xsi:type="dcterms:W3CDTF">2022-03-04T13:49:56Z</dcterms:modified>
</cp:coreProperties>
</file>