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8" r:id="rId4"/>
    <p:sldId id="267" r:id="rId5"/>
    <p:sldId id="266" r:id="rId6"/>
    <p:sldId id="25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DFFC-7BE2-450B-8701-D73792FA0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94C79-FA01-4137-91DC-1A4D9A47E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BA26E-B4B3-491B-BADC-C34D013C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858E-9510-4169-8144-2D398BE8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E45B-A0AE-4BB5-B5BE-CCEDEBED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6027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3896-718F-41AC-86BC-D9E06C93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7D012-34E3-4CB4-877A-0B730DE9D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B66D-8B3E-43A1-931E-4B47F122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C9C2-1FFE-4728-8CE1-DB280ECA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9DF5-E5B4-493C-A216-1B54A12F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8265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3AB38-E2A7-4A32-B223-AB3A5F465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16595-0D9A-4CE0-A44C-515A72AC6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6750-D3F5-4D04-945B-9A1B09AE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3E5D-FA23-4788-858A-1DD4F2E8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F7D7-3AB3-4633-A28C-2C72543F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8249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3937-6DB7-4D4C-8CA6-3199AFED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493A-1290-4374-85B5-63A6E5DA9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9CFB-6544-4C40-8FC2-3830EAAF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6E365-D260-4D3C-B8D8-5E3C30B3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D503A-93F0-423F-ABA1-B0AF285B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978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1F43-CC7A-45EA-AA08-3D11CED7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7B217-FD2B-470E-97BE-3C5D8B0A0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DB85-66B3-40B1-B920-B9B86EA1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5EDC-1903-4B34-9A2D-9C95858A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FA05-D062-4605-B350-F777F14A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188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0AD6-90AF-4EFA-9B1D-FEEE8E2C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DC60-3E6C-4841-B2E3-1A90ED8D8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D398E-6C92-45AA-9696-A8387A07D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65F40-519D-49BE-8B83-6B67B730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C30F-3F03-4707-9D4F-4C60E494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FEB08-B4DA-470A-9B57-A831951A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545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FFCE-22CB-4D7D-AFCC-2BCE33C1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DAC97-E4FC-4AF4-96C4-989E1574A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EF421-E741-4B3C-B13D-B6F0CD9DB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C35A9-4FB5-44BB-B171-4CB2ED086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11D87-6184-4EA0-B7F4-C9A0C4518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4B09B-D35D-44AD-BFD6-41F6D78B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E1C52-B9C3-484D-AAEB-8CCA1AC1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08235-5F6C-4910-BA05-5E055956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7106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E03E-5291-4CD8-AF94-11EEF775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6A3C7-0460-4B0B-96F2-1044F0F6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DF56A-BFA9-4690-A539-1968B41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6D35A-BF6C-4854-BBDF-28C14A83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5519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E20EE-DCBF-45BE-9F6B-6B4E1A20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0E840-1C4B-4352-9AF8-8B66383B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B98ED-8BC9-4547-9969-6FBC2BE4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542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BC90-FC96-4629-AD7B-CFBA1240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1D05-1575-4494-A6F8-9B8B5B25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9B942-6922-4624-96AB-74490E406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BFBB6-4DD0-4358-8AC5-93A6022E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C620F-F823-4A30-863B-26DEC3C3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D52C-18A0-46FB-B559-0166EE7F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8813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162E-6569-4C7A-9DD4-4E6AAF78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47EAA-A5E8-48DF-A1E0-AA56CF18A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E7BC9-DE4C-4293-AC0E-EB756CA73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77CFD-C5E4-4945-88E1-F4DE7615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C4C1F-AF50-4E49-A7B9-C35711BF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931E1-60F4-4921-8051-9E330BB6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949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80AB3-C3B2-4185-86B9-B152BAE0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8B9F6-48A1-401C-8E45-4EBC6C8D2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4B58-0671-4FD0-8D07-8BD42C3FC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D4630-311A-402E-8C77-80D1ECC64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A4426-14C7-462C-A4A8-9C8F87EF4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9294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62928141"/>
      </p:ext>
    </p:extLst>
  </p:cSld>
  <p:clrMapOvr>
    <a:masterClrMapping/>
  </p:clrMapOvr>
  <p:transition spd="slow"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504092-B110-407E-AA8E-56C154F717BA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D61F3C-EF67-4223-A051-C3164F35934F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4D41FC-4DA4-437C-93F9-DEC42B3A848A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CBA7C4-ABC4-4702-AA3C-A40729B5C731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C09B58-9ED8-44C8-96F1-362566CE5432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BD702-9F71-4A1C-9BF5-70C17ADAB2C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5269491" y="3420409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6524903" y="3369688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6149940" y="376953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7503813" y="2665386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56D0E5-506E-4F26-9E02-45534AD6266D}"/>
              </a:ext>
            </a:extLst>
          </p:cNvPr>
          <p:cNvSpPr/>
          <p:nvPr/>
        </p:nvSpPr>
        <p:spPr>
          <a:xfrm>
            <a:off x="9376371" y="264700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17532026"/>
      </p:ext>
    </p:extLst>
  </p:cSld>
  <p:clrMapOvr>
    <a:masterClrMapping/>
  </p:clrMapOvr>
  <p:transition spd="slow"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504092-B110-407E-AA8E-56C154F717BA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D61F3C-EF67-4223-A051-C3164F35934F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4D41FC-4DA4-437C-93F9-DEC42B3A848A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CBA7C4-ABC4-4702-AA3C-A40729B5C731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C09B58-9ED8-44C8-96F1-362566CE5432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BD702-9F71-4A1C-9BF5-70C17ADAB2C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3993330" y="318229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5633893" y="265734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376371" y="264700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5055604" y="355672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7503813" y="2665386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03192760"/>
      </p:ext>
    </p:extLst>
  </p:cSld>
  <p:clrMapOvr>
    <a:masterClrMapping/>
  </p:clrMapOvr>
  <p:transition spd="slow"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504092-B110-407E-AA8E-56C154F717BA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D61F3C-EF67-4223-A051-C3164F35934F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4D41FC-4DA4-437C-93F9-DEC42B3A848A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CBA7C4-ABC4-4702-AA3C-A40729B5C731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C09B58-9ED8-44C8-96F1-362566CE5432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BD702-9F71-4A1C-9BF5-70C17ADAB2C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2556849" y="3297543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5633893" y="265734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376371" y="264700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3994086" y="3359529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7503813" y="2665386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29786"/>
      </p:ext>
    </p:extLst>
  </p:cSld>
  <p:clrMapOvr>
    <a:masterClrMapping/>
  </p:clrMapOvr>
  <p:transition spd="slow" advTm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504092-B110-407E-AA8E-56C154F717BA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D61F3C-EF67-4223-A051-C3164F35934F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4D41FC-4DA4-437C-93F9-DEC42B3A848A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CBA7C4-ABC4-4702-AA3C-A40729B5C731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C09B58-9ED8-44C8-96F1-362566CE5432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BD702-9F71-4A1C-9BF5-70C17ADAB2C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1886139" y="2663120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5633893" y="265734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376371" y="264700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3758697" y="2671648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7503813" y="2665386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07000604"/>
      </p:ext>
    </p:extLst>
  </p:cSld>
  <p:clrMapOvr>
    <a:masterClrMapping/>
  </p:clrMapOvr>
  <p:transition spd="slow"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504092-B110-407E-AA8E-56C154F717BA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D61F3C-EF67-4223-A051-C3164F35934F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4D41FC-4DA4-437C-93F9-DEC42B3A848A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CBA7C4-ABC4-4702-AA3C-A40729B5C731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C09B58-9ED8-44C8-96F1-362566CE5432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BD702-9F71-4A1C-9BF5-70C17ADAB2C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1886139" y="2663120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5633893" y="265734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376371" y="264700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3758697" y="2671648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7503813" y="2665386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4439-32E9-40EC-8CC6-E359164DB5D4}"/>
              </a:ext>
            </a:extLst>
          </p:cNvPr>
          <p:cNvSpPr txBox="1"/>
          <p:nvPr/>
        </p:nvSpPr>
        <p:spPr>
          <a:xfrm>
            <a:off x="10218345" y="3637227"/>
            <a:ext cx="1815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OK &gt;&gt;&gt;</a:t>
            </a:r>
            <a:endParaRPr lang="en-HK" sz="3200" dirty="0"/>
          </a:p>
        </p:txBody>
      </p:sp>
    </p:spTree>
    <p:extLst>
      <p:ext uri="{BB962C8B-B14F-4D97-AF65-F5344CB8AC3E}">
        <p14:creationId xmlns:p14="http://schemas.microsoft.com/office/powerpoint/2010/main" val="187322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9E3394-0573-4F26-9014-5F68148D5DE9}"/>
              </a:ext>
            </a:extLst>
          </p:cNvPr>
          <p:cNvGrpSpPr/>
          <p:nvPr/>
        </p:nvGrpSpPr>
        <p:grpSpPr>
          <a:xfrm>
            <a:off x="-7768565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CE0280-B9ED-491E-B044-73AE84061F55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C89E21-6F6C-4237-8019-FE41653EA39C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C60C21-936F-4102-972C-FFE990569F4B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1928C8-4018-48F9-A244-8F7D1D1B234F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0F6E3-F6E8-4769-8B1F-69EADDF07E2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324916147"/>
      </p:ext>
    </p:extLst>
  </p:cSld>
  <p:clrMapOvr>
    <a:masterClrMapping/>
  </p:clrMapOvr>
  <p:transition spd="slow"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9E3394-0573-4F26-9014-5F68148D5DE9}"/>
              </a:ext>
            </a:extLst>
          </p:cNvPr>
          <p:cNvGrpSpPr/>
          <p:nvPr/>
        </p:nvGrpSpPr>
        <p:grpSpPr>
          <a:xfrm>
            <a:off x="-2944639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CE0280-B9ED-491E-B044-73AE84061F55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C89E21-6F6C-4237-8019-FE41653EA39C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C60C21-936F-4102-972C-FFE990569F4B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1928C8-4018-48F9-A244-8F7D1D1B234F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0F6E3-F6E8-4769-8B1F-69EADDF07E2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2860114328"/>
      </p:ext>
    </p:extLst>
  </p:cSld>
  <p:clrMapOvr>
    <a:masterClrMapping/>
  </p:clrMapOvr>
  <p:transition spd="slow"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9E3394-0573-4F26-9014-5F68148D5DE9}"/>
              </a:ext>
            </a:extLst>
          </p:cNvPr>
          <p:cNvGrpSpPr/>
          <p:nvPr/>
        </p:nvGrpSpPr>
        <p:grpSpPr>
          <a:xfrm>
            <a:off x="-42249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CE0280-B9ED-491E-B044-73AE84061F55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C89E21-6F6C-4237-8019-FE41653EA39C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C60C21-936F-4102-972C-FFE990569F4B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1928C8-4018-48F9-A244-8F7D1D1B234F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0F6E3-F6E8-4769-8B1F-69EADDF07E2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1541903887"/>
      </p:ext>
    </p:extLst>
  </p:cSld>
  <p:clrMapOvr>
    <a:masterClrMapping/>
  </p:clrMapOvr>
  <p:transition spd="slow"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9E3394-0573-4F26-9014-5F68148D5DE9}"/>
              </a:ext>
            </a:extLst>
          </p:cNvPr>
          <p:cNvGrpSpPr/>
          <p:nvPr/>
        </p:nvGrpSpPr>
        <p:grpSpPr>
          <a:xfrm>
            <a:off x="971739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CE0280-B9ED-491E-B044-73AE84061F55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C89E21-6F6C-4237-8019-FE41653EA39C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C60C21-936F-4102-972C-FFE990569F4B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1928C8-4018-48F9-A244-8F7D1D1B234F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0F6E3-F6E8-4769-8B1F-69EADDF07E2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127508834"/>
      </p:ext>
    </p:extLst>
  </p:cSld>
  <p:clrMapOvr>
    <a:masterClrMapping/>
  </p:clrMapOvr>
  <p:transition spd="slow"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8F05BC-A730-4843-8F7C-548953E456E8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0448486-841C-49C6-8FFE-BF2486DB3650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31559B-6EE4-4AFD-9CBA-CE51F3529234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792F8F-1534-490E-AE9A-8AB76A2BAB4C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58853A-A8A8-4699-B920-27CD25E768C1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004CC9-211F-44C6-950B-0EE03EEC6E08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4028607943"/>
      </p:ext>
    </p:extLst>
  </p:cSld>
  <p:clrMapOvr>
    <a:masterClrMapping/>
  </p:clrMapOvr>
  <p:transition spd="slow"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BCD058C-195D-40AF-9E01-687225B67016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5F2311-2CCD-4CBD-8F9C-2BB69B2E56FD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8E3ADC6-9AE4-4A7B-9DB1-52D368489303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9299F1-3BC4-4E52-890D-DFC614DF2876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7CAB2E-32DE-4955-9257-81AA65544E5B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BBE0AD9-8733-41BC-8688-5B48CC8C565B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1554969567"/>
      </p:ext>
    </p:extLst>
  </p:cSld>
  <p:clrMapOvr>
    <a:masterClrMapping/>
  </p:clrMapOvr>
  <p:transition spd="slow" advTm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C3550EC-CCA4-4305-87AF-7AB267CA806E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7DDC59C-67C7-46E9-B579-03D273080014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BC586DA-0154-41B3-85E1-2AC05D7D4422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78877D3-81B1-4699-8EDC-985DE7FD2131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C1E8DB-D74D-4B81-A728-C6D8623564DD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4ABF096-F036-4F7F-8CD3-86C059F9EDBA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0AD027-35D3-4ADC-A6F9-C5E3ADFC8846}"/>
              </a:ext>
            </a:extLst>
          </p:cNvPr>
          <p:cNvCxnSpPr/>
          <p:nvPr/>
        </p:nvCxnSpPr>
        <p:spPr>
          <a:xfrm flipH="1" flipV="1">
            <a:off x="9623834" y="3041964"/>
            <a:ext cx="353085" cy="923454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37343C-6F1C-404B-8661-D336FAC6ED98}"/>
              </a:ext>
            </a:extLst>
          </p:cNvPr>
          <p:cNvCxnSpPr>
            <a:cxnSpLocks/>
          </p:cNvCxnSpPr>
          <p:nvPr/>
        </p:nvCxnSpPr>
        <p:spPr>
          <a:xfrm flipH="1" flipV="1">
            <a:off x="7767120" y="2923135"/>
            <a:ext cx="2241485" cy="180262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D15D8B-0622-450E-8ECF-F9F0EF364081}"/>
              </a:ext>
            </a:extLst>
          </p:cNvPr>
          <p:cNvCxnSpPr>
            <a:cxnSpLocks/>
          </p:cNvCxnSpPr>
          <p:nvPr/>
        </p:nvCxnSpPr>
        <p:spPr>
          <a:xfrm flipH="1" flipV="1">
            <a:off x="5830433" y="2923135"/>
            <a:ext cx="3407119" cy="110098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40818-CB21-45ED-B118-580286BC2D51}"/>
              </a:ext>
            </a:extLst>
          </p:cNvPr>
          <p:cNvCxnSpPr>
            <a:cxnSpLocks/>
          </p:cNvCxnSpPr>
          <p:nvPr/>
        </p:nvCxnSpPr>
        <p:spPr>
          <a:xfrm flipH="1" flipV="1">
            <a:off x="3979755" y="2923135"/>
            <a:ext cx="5273640" cy="1769004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1ECBD9-D258-4804-ABE6-325D9DF96A45}"/>
              </a:ext>
            </a:extLst>
          </p:cNvPr>
          <p:cNvCxnSpPr>
            <a:cxnSpLocks/>
          </p:cNvCxnSpPr>
          <p:nvPr/>
        </p:nvCxnSpPr>
        <p:spPr>
          <a:xfrm flipH="1" flipV="1">
            <a:off x="2105312" y="2935246"/>
            <a:ext cx="6069966" cy="1073954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26994"/>
      </p:ext>
    </p:extLst>
  </p:cSld>
  <p:clrMapOvr>
    <a:masterClrMapping/>
  </p:clrMapOvr>
  <p:transition spd="slow" advClick="0" advTm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504092-B110-407E-AA8E-56C154F717BA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D61F3C-EF67-4223-A051-C3164F35934F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4D41FC-4DA4-437C-93F9-DEC42B3A848A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CBA7C4-ABC4-4702-AA3C-A40729B5C731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C09B58-9ED8-44C8-96F1-362566CE5432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BD702-9F71-4A1C-9BF5-70C17ADAB2C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6715406" y="354247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7899147" y="3604609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7543043" y="402411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8561555" y="385461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5F9FCD-1CCC-4D48-A9FE-A86D011B33B8}"/>
              </a:ext>
            </a:extLst>
          </p:cNvPr>
          <p:cNvSpPr/>
          <p:nvPr/>
        </p:nvSpPr>
        <p:spPr>
          <a:xfrm>
            <a:off x="9376371" y="264700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84903019"/>
      </p:ext>
    </p:extLst>
  </p:cSld>
  <p:clrMapOvr>
    <a:masterClrMapping/>
  </p:clrMapOvr>
  <p:transition spd="slow" advTm="1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366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Microsoft JhengHei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Wing Yan</dc:creator>
  <cp:lastModifiedBy>WONG, Wing Yan</cp:lastModifiedBy>
  <cp:revision>6</cp:revision>
  <dcterms:created xsi:type="dcterms:W3CDTF">2022-03-04T11:45:53Z</dcterms:created>
  <dcterms:modified xsi:type="dcterms:W3CDTF">2022-03-04T13:53:04Z</dcterms:modified>
</cp:coreProperties>
</file>