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7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AF2E-84D4-4D23-B63B-EB029F94C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4EA0-721E-4A81-BE96-3207A229F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239CE-759F-4466-801B-F467E079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F3B5-223A-483B-AD07-6FE83F54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8E4D-2D8B-4366-A2DF-74E8B14D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9998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C133-E15F-4F6E-9B9F-EDEB6B53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739A8-7356-4290-B4F6-CD753AAD1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D097-A0E5-4760-A0E9-2FC5B2C7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98AF-7AA4-45B0-92C5-EAA23CC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87CC-4967-4F24-BF93-166DA0B8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6771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A84-05B7-4F57-9B70-B784601AE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069B5-370F-4F2A-A4FA-E5D70F73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4D83-B757-447F-A6B7-D54EB629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76E9-65EF-4C37-BAD6-ECE05621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F922-CFD3-4C4A-8DDC-03A6CE9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118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F5D2-42FF-4F3D-9C34-96ABF1DC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9B34-33FB-4CAB-89EE-036C4471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7EE6-3215-4CDD-A57A-A795054A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BB6D-1653-43DC-AF51-A3601854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B974-065A-4AA7-B639-3303B90D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016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A182-F568-43D4-9E1B-F4C42DD0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4E881-5C83-4A15-927C-BB072DA6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7FBF-EE4E-44F0-8C30-A075411D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2C69-3813-4C7F-B71A-6A8A3D96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2FDA7-7841-47EF-81A5-68C59C4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4100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0225-A57E-4F6D-B578-DC5D0312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BCCD-6C06-45E4-BCD3-2EFF19E85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CA7E-B0B1-4D4C-8164-305377FF6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59554-ABA4-4CB0-A430-F91DE3EA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9C87-8E6D-42BE-A3D4-95DD0340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7EF9-238E-400C-AF02-E53A168F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8454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DDD-2BD5-4612-9012-79CE7143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49BBF-3044-4132-B295-C6B1041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4F42-DD1B-415C-B050-0C7A4618E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1D4D4-2A13-4BB6-8137-5DBE5CE57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0C46D-03D5-4D8F-B6E3-49966377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51B98-A21A-4AF8-8E45-B7B21A26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056C7-FAF0-4D6B-A699-896AE6C5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1094D-DCBF-49DF-AF00-A39E1579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126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F71-6597-4B4A-BAFA-784CCF3F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6185F-BB2C-4B5E-9633-71EEDB74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E06E1-D123-4C65-8596-78786A0C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EB355-2FEB-469E-BFB2-E2458B7B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707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D1FD4-CD17-40E8-B511-73CD3E35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BC662-4EFF-4FC8-9B2D-92636961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EB40D-587B-418A-B751-586C119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0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E08-6CFE-4234-BB53-5137219C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969B-92CA-46C7-A4EE-32F7546D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1875-3276-4DD4-9C52-52E976EAF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C941E-0046-4C2E-9D03-6936CF2C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D3F73-6A6F-46D0-9517-4A5366B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D2EE9-B8F8-4499-8983-630C7189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092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83A1-4197-4465-9A03-81D5A4D83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E9D47-8030-4B0E-8F58-4F5FF422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FD629-D46F-47F1-8495-8F664C40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599A5-EE82-4AA8-9C80-E5E167A6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EEC61-84E3-4EC9-8C89-C0462CA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A2BAF-DDC9-487C-A047-81195554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477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A53DC-D814-4036-A097-D72C1292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DA666-CAFA-4CE4-893F-57931712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C49B-50C1-47E4-B0F2-95424677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96B4-54F5-4C95-842A-5037F717EE0B}" type="datetimeFigureOut">
              <a:rPr lang="en-HK" smtClean="0"/>
              <a:t>20/4/2021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CA77-D1CC-4D49-8D8A-CA10E254B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7B733-914A-4BFF-993B-9CFFC5803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528F2-B601-4B7B-9C84-B2949059D25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040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12324494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388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63112 -0.0004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+ 24</a:t>
            </a:r>
          </a:p>
        </p:txBody>
      </p:sp>
    </p:spTree>
    <p:extLst>
      <p:ext uri="{BB962C8B-B14F-4D97-AF65-F5344CB8AC3E}">
        <p14:creationId xmlns:p14="http://schemas.microsoft.com/office/powerpoint/2010/main" val="36008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+ 28</a:t>
            </a:r>
          </a:p>
        </p:txBody>
      </p:sp>
    </p:spTree>
    <p:extLst>
      <p:ext uri="{BB962C8B-B14F-4D97-AF65-F5344CB8AC3E}">
        <p14:creationId xmlns:p14="http://schemas.microsoft.com/office/powerpoint/2010/main" val="4227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+ 32</a:t>
            </a:r>
          </a:p>
        </p:txBody>
      </p:sp>
    </p:spTree>
    <p:extLst>
      <p:ext uri="{BB962C8B-B14F-4D97-AF65-F5344CB8AC3E}">
        <p14:creationId xmlns:p14="http://schemas.microsoft.com/office/powerpoint/2010/main" val="26892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352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296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5581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+ 4</a:t>
            </a:r>
          </a:p>
        </p:txBody>
      </p:sp>
    </p:spTree>
    <p:extLst>
      <p:ext uri="{BB962C8B-B14F-4D97-AF65-F5344CB8AC3E}">
        <p14:creationId xmlns:p14="http://schemas.microsoft.com/office/powerpoint/2010/main" val="257258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+ 8</a:t>
            </a:r>
          </a:p>
        </p:txBody>
      </p:sp>
    </p:spTree>
    <p:extLst>
      <p:ext uri="{BB962C8B-B14F-4D97-AF65-F5344CB8AC3E}">
        <p14:creationId xmlns:p14="http://schemas.microsoft.com/office/powerpoint/2010/main" val="31150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+ 12</a:t>
            </a:r>
          </a:p>
        </p:txBody>
      </p:sp>
    </p:spTree>
    <p:extLst>
      <p:ext uri="{BB962C8B-B14F-4D97-AF65-F5344CB8AC3E}">
        <p14:creationId xmlns:p14="http://schemas.microsoft.com/office/powerpoint/2010/main" val="3479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+ 16</a:t>
            </a:r>
          </a:p>
        </p:txBody>
      </p:sp>
    </p:spTree>
    <p:extLst>
      <p:ext uri="{BB962C8B-B14F-4D97-AF65-F5344CB8AC3E}">
        <p14:creationId xmlns:p14="http://schemas.microsoft.com/office/powerpoint/2010/main" val="155331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D74F89-6E05-4F43-B1E8-54A5066A73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F7E82-248B-41E0-9CC8-44081B38A31B}"/>
              </a:ext>
            </a:extLst>
          </p:cNvPr>
          <p:cNvSpPr txBox="1"/>
          <p:nvPr/>
        </p:nvSpPr>
        <p:spPr>
          <a:xfrm rot="16200000">
            <a:off x="4954016" y="2521058"/>
            <a:ext cx="119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巴士</a:t>
            </a:r>
            <a:br>
              <a:rPr lang="en-HK" altLang="zh-TW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站</a:t>
            </a:r>
            <a:endParaRPr lang="en-HK" altLang="zh-TW" sz="2800" b="1" dirty="0">
              <a:solidFill>
                <a:schemeClr val="bg1"/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  <a:p>
            <a:pPr algn="ctr"/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BUS</a:t>
            </a:r>
            <a:b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</a:br>
            <a:r>
              <a:rPr lang="en-HK" sz="2800" b="1" dirty="0">
                <a:solidFill>
                  <a:schemeClr val="bg1"/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STOP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9B307-7020-4B3D-9716-490C68A60DEC}"/>
              </a:ext>
            </a:extLst>
          </p:cNvPr>
          <p:cNvSpPr/>
          <p:nvPr/>
        </p:nvSpPr>
        <p:spPr>
          <a:xfrm>
            <a:off x="4510481" y="2778853"/>
            <a:ext cx="3171038" cy="1566646"/>
          </a:xfrm>
          <a:prstGeom prst="rect">
            <a:avLst/>
          </a:prstGeom>
          <a:noFill/>
          <a:ln w="7620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696E0-2C37-475D-9165-9EBAD861F878}"/>
              </a:ext>
            </a:extLst>
          </p:cNvPr>
          <p:cNvSpPr/>
          <p:nvPr/>
        </p:nvSpPr>
        <p:spPr>
          <a:xfrm>
            <a:off x="0" y="4025899"/>
            <a:ext cx="12192000" cy="2832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07D5EA-3EE7-4F09-94EB-88FD5F3A8E7E}"/>
              </a:ext>
            </a:extLst>
          </p:cNvPr>
          <p:cNvCxnSpPr/>
          <p:nvPr/>
        </p:nvCxnSpPr>
        <p:spPr>
          <a:xfrm>
            <a:off x="0" y="2525486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145F71-A8C1-4636-8E02-D6A5CC424B4B}"/>
              </a:ext>
            </a:extLst>
          </p:cNvPr>
          <p:cNvCxnSpPr/>
          <p:nvPr/>
        </p:nvCxnSpPr>
        <p:spPr>
          <a:xfrm>
            <a:off x="0" y="2416628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B5A129A-E153-4C0B-83A5-DA0226663913}"/>
              </a:ext>
            </a:extLst>
          </p:cNvPr>
          <p:cNvSpPr/>
          <p:nvPr/>
        </p:nvSpPr>
        <p:spPr>
          <a:xfrm>
            <a:off x="0" y="0"/>
            <a:ext cx="12192000" cy="9161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00E6D32-1C85-4DE3-9F21-CEAE62438E81}"/>
              </a:ext>
            </a:extLst>
          </p:cNvPr>
          <p:cNvSpPr/>
          <p:nvPr/>
        </p:nvSpPr>
        <p:spPr>
          <a:xfrm>
            <a:off x="1805487" y="2977268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6D9917-5242-4950-BD9A-9F26ACC780CC}"/>
              </a:ext>
            </a:extLst>
          </p:cNvPr>
          <p:cNvCxnSpPr/>
          <p:nvPr/>
        </p:nvCxnSpPr>
        <p:spPr>
          <a:xfrm flipH="1">
            <a:off x="0" y="389086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65B5A2-8B91-40FB-ABA0-59372908C7AF}"/>
              </a:ext>
            </a:extLst>
          </p:cNvPr>
          <p:cNvCxnSpPr/>
          <p:nvPr/>
        </p:nvCxnSpPr>
        <p:spPr>
          <a:xfrm flipH="1">
            <a:off x="0" y="3973414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F3FA9-17CD-4298-ACE4-D34364A7E386}"/>
              </a:ext>
            </a:extLst>
          </p:cNvPr>
          <p:cNvCxnSpPr/>
          <p:nvPr/>
        </p:nvCxnSpPr>
        <p:spPr>
          <a:xfrm flipH="1">
            <a:off x="0" y="96062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29AF41-CDA3-4C43-8DE8-32C446AFB791}"/>
              </a:ext>
            </a:extLst>
          </p:cNvPr>
          <p:cNvCxnSpPr/>
          <p:nvPr/>
        </p:nvCxnSpPr>
        <p:spPr>
          <a:xfrm flipH="1">
            <a:off x="0" y="1043173"/>
            <a:ext cx="12192000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A7E685-0AC4-4BC7-897D-510DD6B5975E}"/>
              </a:ext>
            </a:extLst>
          </p:cNvPr>
          <p:cNvSpPr/>
          <p:nvPr/>
        </p:nvSpPr>
        <p:spPr>
          <a:xfrm rot="10800000">
            <a:off x="8543171" y="1495113"/>
            <a:ext cx="1692322" cy="596849"/>
          </a:xfrm>
          <a:prstGeom prst="leftArrow">
            <a:avLst>
              <a:gd name="adj1" fmla="val 50000"/>
              <a:gd name="adj2" fmla="val 11773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7FFF12-7C6C-42E9-BD1B-0773FC853043}"/>
              </a:ext>
            </a:extLst>
          </p:cNvPr>
          <p:cNvGrpSpPr/>
          <p:nvPr/>
        </p:nvGrpSpPr>
        <p:grpSpPr>
          <a:xfrm>
            <a:off x="4253397" y="4229282"/>
            <a:ext cx="514168" cy="514168"/>
            <a:chOff x="4140898" y="4229282"/>
            <a:chExt cx="514168" cy="51416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7937F23-F13D-469E-923E-A0E813CC63B6}"/>
                </a:ext>
              </a:extLst>
            </p:cNvPr>
            <p:cNvSpPr/>
            <p:nvPr/>
          </p:nvSpPr>
          <p:spPr>
            <a:xfrm>
              <a:off x="4140898" y="4229282"/>
              <a:ext cx="514168" cy="51416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B9BF66-FCEB-44EB-8022-02E3CCFA4C28}"/>
                </a:ext>
              </a:extLst>
            </p:cNvPr>
            <p:cNvCxnSpPr>
              <a:cxnSpLocks/>
              <a:stCxn id="20" idx="0"/>
              <a:endCxn id="20" idx="4"/>
            </p:cNvCxnSpPr>
            <p:nvPr/>
          </p:nvCxnSpPr>
          <p:spPr>
            <a:xfrm>
              <a:off x="4397982" y="4229282"/>
              <a:ext cx="0" cy="51416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46996A-3F36-47DE-9BE0-87D10FE5FF56}"/>
              </a:ext>
            </a:extLst>
          </p:cNvPr>
          <p:cNvSpPr/>
          <p:nvPr/>
        </p:nvSpPr>
        <p:spPr>
          <a:xfrm>
            <a:off x="4642975" y="2634018"/>
            <a:ext cx="2933702" cy="125684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6000" b="1" dirty="0"/>
              <a:t>Bus</a:t>
            </a:r>
            <a:endParaRPr lang="en-HK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C568F-D9A2-45A4-BA49-8A8349943E63}"/>
              </a:ext>
            </a:extLst>
          </p:cNvPr>
          <p:cNvSpPr txBox="1"/>
          <p:nvPr/>
        </p:nvSpPr>
        <p:spPr>
          <a:xfrm>
            <a:off x="116113" y="5543434"/>
            <a:ext cx="706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4000" b="1" dirty="0"/>
              <a:t>Vanilla (no mods)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076161-D180-4DCB-AB4D-6729E8F05512}"/>
              </a:ext>
            </a:extLst>
          </p:cNvPr>
          <p:cNvSpPr txBox="1"/>
          <p:nvPr/>
        </p:nvSpPr>
        <p:spPr>
          <a:xfrm>
            <a:off x="116113" y="6251320"/>
            <a:ext cx="70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 err="1"/>
              <a:t>Unbunch</a:t>
            </a:r>
            <a:r>
              <a:rPr lang="en-HK" sz="2800" dirty="0"/>
              <a:t>! And </a:t>
            </a:r>
            <a:r>
              <a:rPr lang="en-HK" sz="2800" dirty="0" err="1"/>
              <a:t>unbunch</a:t>
            </a:r>
            <a:r>
              <a:rPr lang="en-HK" sz="2800" dirty="0"/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DC673-11F9-4C0B-A310-7754419C647F}"/>
              </a:ext>
            </a:extLst>
          </p:cNvPr>
          <p:cNvSpPr txBox="1"/>
          <p:nvPr/>
        </p:nvSpPr>
        <p:spPr>
          <a:xfrm>
            <a:off x="7315204" y="5543434"/>
            <a:ext cx="4760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1BD3C2-FB29-48D9-A9E1-02C044C894DB}"/>
              </a:ext>
            </a:extLst>
          </p:cNvPr>
          <p:cNvSpPr txBox="1"/>
          <p:nvPr/>
        </p:nvSpPr>
        <p:spPr>
          <a:xfrm>
            <a:off x="5675084" y="6251320"/>
            <a:ext cx="640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等！我哋慢慢等！等到</a:t>
            </a:r>
            <a:r>
              <a:rPr lang="en-HK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2046</a:t>
            </a:r>
            <a:r>
              <a:rPr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  <a:endParaRPr lang="en-HK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9F38B-1C24-46F7-B048-BF2EF8013AA3}"/>
              </a:ext>
            </a:extLst>
          </p:cNvPr>
          <p:cNvSpPr txBox="1"/>
          <p:nvPr/>
        </p:nvSpPr>
        <p:spPr>
          <a:xfrm>
            <a:off x="4642975" y="4229282"/>
            <a:ext cx="29337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C338-D481-4AB4-A587-302768B57348}"/>
              </a:ext>
            </a:extLst>
          </p:cNvPr>
          <p:cNvSpPr txBox="1"/>
          <p:nvPr/>
        </p:nvSpPr>
        <p:spPr>
          <a:xfrm>
            <a:off x="6950636" y="4229282"/>
            <a:ext cx="17435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4800" b="1" dirty="0">
                <a:solidFill>
                  <a:schemeClr val="accent6">
                    <a:lumMod val="75000"/>
                  </a:schemeClr>
                </a:solidFill>
              </a:rPr>
              <a:t>+ 20</a:t>
            </a:r>
          </a:p>
        </p:txBody>
      </p:sp>
    </p:spTree>
    <p:extLst>
      <p:ext uri="{BB962C8B-B14F-4D97-AF65-F5344CB8AC3E}">
        <p14:creationId xmlns:p14="http://schemas.microsoft.com/office/powerpoint/2010/main" val="35301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25" grpId="0"/>
      <p:bldP spid="25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459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GothicNeo</vt:lpstr>
      <vt:lpstr>Microsoft JhengHei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25</cp:revision>
  <dcterms:created xsi:type="dcterms:W3CDTF">2021-04-20T08:51:14Z</dcterms:created>
  <dcterms:modified xsi:type="dcterms:W3CDTF">2021-04-20T11:04:45Z</dcterms:modified>
</cp:coreProperties>
</file>