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7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AF2E-84D4-4D23-B63B-EB029F94C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4EA0-721E-4A81-BE96-3207A229F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239CE-759F-4466-801B-F467E079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F3B5-223A-483B-AD07-6FE83F54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8E4D-2D8B-4366-A2DF-74E8B14D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999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C133-E15F-4F6E-9B9F-EDEB6B53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739A8-7356-4290-B4F6-CD753AAD1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D097-A0E5-4760-A0E9-2FC5B2C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98AF-7AA4-45B0-92C5-EAA23CC0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87CC-4967-4F24-BF93-166DA0B8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6771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D5A84-05B7-4F57-9B70-B784601AE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069B5-370F-4F2A-A4FA-E5D70F73E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44D83-B757-447F-A6B7-D54EB629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76E9-65EF-4C37-BAD6-ECE05621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F922-CFD3-4C4A-8DDC-03A6CE96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118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F5D2-42FF-4F3D-9C34-96ABF1DC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9B34-33FB-4CAB-89EE-036C447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7EE6-3215-4CDD-A57A-A795054A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BB6D-1653-43DC-AF51-A360185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B974-065A-4AA7-B639-3303B90D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5016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A182-F568-43D4-9E1B-F4C42DD0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E881-5C83-4A15-927C-BB072DA6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7FBF-EE4E-44F0-8C30-A075411D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2C69-3813-4C7F-B71A-6A8A3D9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FDA7-7841-47EF-81A5-68C59C4C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4100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0225-A57E-4F6D-B578-DC5D0312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BCCD-6C06-45E4-BCD3-2EFF19E85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CA7E-B0B1-4D4C-8164-305377FF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59554-ABA4-4CB0-A430-F91DE3EA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9C87-8E6D-42BE-A3D4-95DD0340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7EF9-238E-400C-AF02-E53A168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8454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3DDD-2BD5-4612-9012-79CE7143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49BBF-3044-4132-B295-C6B1041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24F42-DD1B-415C-B050-0C7A4618E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1D4D4-2A13-4BB6-8137-5DBE5CE57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C46D-03D5-4D8F-B6E3-49966377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51B98-A21A-4AF8-8E45-B7B21A26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056C7-FAF0-4D6B-A699-896AE6C5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1094D-DCBF-49DF-AF00-A39E1579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0126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AF71-6597-4B4A-BAFA-784CCF3F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6185F-BB2C-4B5E-9633-71EEDB74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E06E1-D123-4C65-8596-78786A0C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EB355-2FEB-469E-BFB2-E2458B7B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4707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D1FD4-CD17-40E8-B511-73CD3E35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BC662-4EFF-4FC8-9B2D-92636961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EB40D-587B-418A-B751-586C119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02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FE08-6CFE-4234-BB53-5137219C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969B-92CA-46C7-A4EE-32F7546D5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11875-3276-4DD4-9C52-52E976EAF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C941E-0046-4C2E-9D03-6936CF2C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D3F73-6A6F-46D0-9517-4A5366B8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D2EE9-B8F8-4499-8983-630C7189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092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3A1-4197-4465-9A03-81D5A4D8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E9D47-8030-4B0E-8F58-4F5FF4227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FD629-D46F-47F1-8495-8F664C40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599A5-EE82-4AA8-9C80-E5E167A6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EEC61-84E3-4EC9-8C89-C0462CA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A2BAF-DDC9-487C-A047-81195554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7477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A53DC-D814-4036-A097-D72C1292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DA666-CAFA-4CE4-893F-57931712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C49B-50C1-47E4-B0F2-95424677E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CA77-D1CC-4D49-8D8A-CA10E254B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7B733-914A-4BFF-993B-9CFFC5803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040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B68341-0010-49D1-8CD5-C0A465238435}"/>
              </a:ext>
            </a:extLst>
          </p:cNvPr>
          <p:cNvSpPr/>
          <p:nvPr/>
        </p:nvSpPr>
        <p:spPr>
          <a:xfrm>
            <a:off x="4510480" y="4229282"/>
            <a:ext cx="3171039" cy="85538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12324494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</p:spTree>
    <p:extLst>
      <p:ext uri="{BB962C8B-B14F-4D97-AF65-F5344CB8AC3E}">
        <p14:creationId xmlns:p14="http://schemas.microsoft.com/office/powerpoint/2010/main" val="245388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-1.26198 -4.44444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9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GothicNeo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Wing Yan</dc:creator>
  <cp:lastModifiedBy>WONG, Wing Yan</cp:lastModifiedBy>
  <cp:revision>10</cp:revision>
  <dcterms:created xsi:type="dcterms:W3CDTF">2021-04-20T08:51:14Z</dcterms:created>
  <dcterms:modified xsi:type="dcterms:W3CDTF">2021-04-20T10:26:54Z</dcterms:modified>
</cp:coreProperties>
</file>