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AF2E-84D4-4D23-B63B-EB029F94C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4EA0-721E-4A81-BE96-3207A229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239CE-759F-4466-801B-F467E079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F3B5-223A-483B-AD07-6FE83F54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8E4D-2D8B-4366-A2DF-74E8B14D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99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C133-E15F-4F6E-9B9F-EDEB6B53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739A8-7356-4290-B4F6-CD753AAD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D097-A0E5-4760-A0E9-2FC5B2C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98AF-7AA4-45B0-92C5-EAA23CC0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87CC-4967-4F24-BF93-166DA0B8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77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D5A84-05B7-4F57-9B70-B784601AE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069B5-370F-4F2A-A4FA-E5D70F73E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4D83-B757-447F-A6B7-D54EB629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76E9-65EF-4C37-BAD6-ECE05621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F922-CFD3-4C4A-8DDC-03A6CE96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18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F5D2-42FF-4F3D-9C34-96ABF1DC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9B34-33FB-4CAB-89EE-036C447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7EE6-3215-4CDD-A57A-A795054A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BB6D-1653-43DC-AF51-A360185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B974-065A-4AA7-B639-3303B90D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5016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A182-F568-43D4-9E1B-F4C42DD0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E881-5C83-4A15-927C-BB072DA6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7FBF-EE4E-44F0-8C30-A075411D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2C69-3813-4C7F-B71A-6A8A3D9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FDA7-7841-47EF-81A5-68C59C4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100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225-A57E-4F6D-B578-DC5D0312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BCCD-6C06-45E4-BCD3-2EFF19E85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CA7E-B0B1-4D4C-8164-305377FF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9554-ABA4-4CB0-A430-F91DE3EA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9C87-8E6D-42BE-A3D4-95DD0340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7EF9-238E-400C-AF02-E53A168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454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DDD-2BD5-4612-9012-79CE7143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49BBF-3044-4132-B295-C6B1041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4F42-DD1B-415C-B050-0C7A4618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1D4D4-2A13-4BB6-8137-5DBE5CE57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C46D-03D5-4D8F-B6E3-49966377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51B98-A21A-4AF8-8E45-B7B21A26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056C7-FAF0-4D6B-A699-896AE6C5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1094D-DCBF-49DF-AF00-A39E1579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12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AF71-6597-4B4A-BAFA-784CCF3F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6185F-BB2C-4B5E-9633-71EEDB74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06E1-D123-4C65-8596-78786A0C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EB355-2FEB-469E-BFB2-E2458B7B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707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D1FD4-CD17-40E8-B511-73CD3E35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BC662-4EFF-4FC8-9B2D-92636961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EB40D-587B-418A-B751-586C119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0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E08-6CFE-4234-BB53-5137219C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969B-92CA-46C7-A4EE-32F7546D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1875-3276-4DD4-9C52-52E976EA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941E-0046-4C2E-9D03-6936CF2C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D3F73-6A6F-46D0-9517-4A5366B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D2EE9-B8F8-4499-8983-630C7189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092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3A1-4197-4465-9A03-81D5A4D8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E9D47-8030-4B0E-8F58-4F5FF4227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FD629-D46F-47F1-8495-8F664C40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599A5-EE82-4AA8-9C80-E5E167A6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EC61-84E3-4EC9-8C89-C0462CA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2BAF-DDC9-487C-A047-81195554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477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A53DC-D814-4036-A097-D72C1292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DA666-CAFA-4CE4-893F-57931712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C49B-50C1-47E4-B0F2-95424677E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96B4-54F5-4C95-842A-5037F717EE0B}" type="datetimeFigureOut">
              <a:rPr lang="en-HK" smtClean="0"/>
              <a:t>16/8/2022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CA77-D1CC-4D49-8D8A-CA10E254B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B733-914A-4BFF-993B-9CFFC5803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040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電車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TRAM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Tram Mode: True Tram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W</a:t>
            </a:r>
            <a:r>
              <a:rPr lang="en-US" sz="2800" dirty="0"/>
              <a:t>hen in doubt, stop, check, leave.</a:t>
            </a:r>
            <a:endParaRPr lang="en-HK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6649376" y="5543434"/>
            <a:ext cx="542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Tram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模式</a:t>
            </a:r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真正電車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為審慎起見，先停定後再開車。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3918F0-1494-7533-3710-A70004818E6C}"/>
              </a:ext>
            </a:extLst>
          </p:cNvPr>
          <p:cNvCxnSpPr/>
          <p:nvPr/>
        </p:nvCxnSpPr>
        <p:spPr>
          <a:xfrm flipH="1">
            <a:off x="0" y="2970355"/>
            <a:ext cx="12192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0ADF26-6E4F-2C8A-57A3-52D82686E2B2}"/>
              </a:ext>
            </a:extLst>
          </p:cNvPr>
          <p:cNvCxnSpPr/>
          <p:nvPr/>
        </p:nvCxnSpPr>
        <p:spPr>
          <a:xfrm flipH="1">
            <a:off x="0" y="3574117"/>
            <a:ext cx="12192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12324494" y="2634018"/>
            <a:ext cx="2933702" cy="125684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Tram</a:t>
            </a:r>
            <a:endParaRPr lang="en-HK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2E577C-3537-AEFC-05B8-739FC146BBA2}"/>
              </a:ext>
            </a:extLst>
          </p:cNvPr>
          <p:cNvGrpSpPr/>
          <p:nvPr/>
        </p:nvGrpSpPr>
        <p:grpSpPr>
          <a:xfrm>
            <a:off x="4432329" y="4135071"/>
            <a:ext cx="156303" cy="697370"/>
            <a:chOff x="4193376" y="4191425"/>
            <a:chExt cx="156303" cy="697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EAA81C-9480-885C-4062-754C32F462A6}"/>
                </a:ext>
              </a:extLst>
            </p:cNvPr>
            <p:cNvSpPr/>
            <p:nvPr/>
          </p:nvSpPr>
          <p:spPr>
            <a:xfrm>
              <a:off x="4229161" y="4191425"/>
              <a:ext cx="84731" cy="592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DB4104-E523-2AB9-886B-85A0524631C2}"/>
                </a:ext>
              </a:extLst>
            </p:cNvPr>
            <p:cNvSpPr/>
            <p:nvPr/>
          </p:nvSpPr>
          <p:spPr>
            <a:xfrm>
              <a:off x="4193376" y="4732492"/>
              <a:ext cx="156303" cy="15630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245388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63112 -0.0004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電車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TRAM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B68341-0010-49D1-8CD5-C0A465238435}"/>
              </a:ext>
            </a:extLst>
          </p:cNvPr>
          <p:cNvSpPr/>
          <p:nvPr/>
        </p:nvSpPr>
        <p:spPr>
          <a:xfrm>
            <a:off x="4510480" y="4229282"/>
            <a:ext cx="3171039" cy="85538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Tram Mode: True Tram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W</a:t>
            </a:r>
            <a:r>
              <a:rPr lang="en-US" sz="2800" dirty="0"/>
              <a:t>hen in doubt, stop, check, leave.</a:t>
            </a:r>
            <a:endParaRPr lang="en-HK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Tram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模式</a:t>
            </a:r>
            <a:r>
              <a:rPr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真正電車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為審慎起見，先停定後再開車。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BB4707-27FB-455A-E9C8-492F52ED01B9}"/>
              </a:ext>
            </a:extLst>
          </p:cNvPr>
          <p:cNvCxnSpPr/>
          <p:nvPr/>
        </p:nvCxnSpPr>
        <p:spPr>
          <a:xfrm flipH="1">
            <a:off x="0" y="2970355"/>
            <a:ext cx="12192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120FFE-CC69-19B8-2CA8-551E882FC487}"/>
              </a:ext>
            </a:extLst>
          </p:cNvPr>
          <p:cNvCxnSpPr/>
          <p:nvPr/>
        </p:nvCxnSpPr>
        <p:spPr>
          <a:xfrm flipH="1">
            <a:off x="0" y="3574117"/>
            <a:ext cx="121920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929E1E6-C711-B3E0-3234-75FFC14E105F}"/>
              </a:ext>
            </a:extLst>
          </p:cNvPr>
          <p:cNvSpPr/>
          <p:nvPr/>
        </p:nvSpPr>
        <p:spPr>
          <a:xfrm>
            <a:off x="4629148" y="2634018"/>
            <a:ext cx="2933702" cy="125684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T</a:t>
            </a:r>
            <a:r>
              <a:rPr lang="en-US" sz="6000" b="1" dirty="0"/>
              <a:t>ram</a:t>
            </a:r>
            <a:endParaRPr lang="en-HK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24CA64-B2EE-E47F-20BC-2B0E8C48806F}"/>
              </a:ext>
            </a:extLst>
          </p:cNvPr>
          <p:cNvGrpSpPr/>
          <p:nvPr/>
        </p:nvGrpSpPr>
        <p:grpSpPr>
          <a:xfrm>
            <a:off x="4432329" y="4135071"/>
            <a:ext cx="156303" cy="697370"/>
            <a:chOff x="4193376" y="4191425"/>
            <a:chExt cx="156303" cy="6973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86C220-D7CE-21A9-FDBF-138715375A6A}"/>
                </a:ext>
              </a:extLst>
            </p:cNvPr>
            <p:cNvSpPr/>
            <p:nvPr/>
          </p:nvSpPr>
          <p:spPr>
            <a:xfrm>
              <a:off x="4229161" y="4191425"/>
              <a:ext cx="84731" cy="5929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B98EAC-C9A7-DDFD-4D40-EDD79D20A851}"/>
                </a:ext>
              </a:extLst>
            </p:cNvPr>
            <p:cNvSpPr/>
            <p:nvPr/>
          </p:nvSpPr>
          <p:spPr>
            <a:xfrm>
              <a:off x="4193376" y="4732492"/>
              <a:ext cx="156303" cy="15630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7239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-4.44444E-6 L -0.63112 -0.00046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GothicNeo</vt:lpstr>
      <vt:lpstr>Microsoft JhengHei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Wing Yan</dc:creator>
  <cp:lastModifiedBy>WONG, Wing Yan</cp:lastModifiedBy>
  <cp:revision>21</cp:revision>
  <dcterms:created xsi:type="dcterms:W3CDTF">2021-04-20T08:51:14Z</dcterms:created>
  <dcterms:modified xsi:type="dcterms:W3CDTF">2022-08-15T16:41:41Z</dcterms:modified>
</cp:coreProperties>
</file>