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8E28-1BBD-5B5F-C7EA-DD5D6263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4124-3651-95F1-DB85-F599A554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871C-3DFE-4100-0CFB-34F36068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8027-545A-80EC-DA36-83F4615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D46D-77F2-FCCC-502E-5588E507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60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2BB-912A-627D-CABB-6D67E9F5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2A16-6108-08AB-DF99-8C4106E4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C166-B642-BAC0-7DF8-CE727EF7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659B-14C8-0195-55D5-6EEF8ACF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53CC-16EC-0C85-1EC9-41096349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598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B6874-2E15-317C-8244-9F3849033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7387-B036-326E-D4F6-18FF92B7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9520-E817-434C-D09B-9F9D9EED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3C24-81E0-45D6-0158-ACC835B9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DAA2-3DCE-0E31-1799-495C13AC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93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4410-CE23-46EC-76E4-92F9BB3D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E040-F802-B3F9-D899-673EA450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D9DF-D7A1-2D8A-A877-8F054E6A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0603-3162-0371-5E29-84884753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3209-F875-A26E-F565-3FCA63F6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216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CF47-2957-41A5-41C2-044185A3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15A6-12B6-3CE6-0E8F-2BE5DBA1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0D95-3076-C318-EE17-17BB2B9D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8FF3-AFF2-C97E-CE81-DAE3BED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56D7-10C0-E6B3-2857-6EE7BD37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700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F69F-E9BB-9F62-5137-2E6A8D9C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0C9A-83F3-FCA5-8EAF-1BCA2A81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6723-C19F-4DAC-8C0C-018585D1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E2E3C-2AC1-EB19-51BF-19A7D1FD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A7AB2-E2B0-7C21-4302-2B948FAC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6CB66-0072-8AE3-58A2-A5B87886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7373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CD09-074C-E887-6341-2E80F0F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F310-C4F4-54A9-0761-4BC7BF15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A3641-288B-7DFD-B94D-16B922DB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4ECD4-8D3E-FC3B-B830-E1907DB0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E2C42-FCD5-696F-2AAA-64F0D287C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518EA-5E31-5A17-D600-46EA1BE5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448CE-5E68-885A-F3C4-48EBEE59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86D79-7747-1F94-E3A8-CDA14F8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43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6372-F353-4D79-5E31-CA4A446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6DE90-BA89-90F8-A8DA-5BC881E8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C82-0FBF-A656-3AA1-2AA7D67A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9332B-BCB3-B3D2-CFC1-E620A714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60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89E15-868F-4744-7B15-82F049B3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1CCB1-40BD-C1EE-8981-044A1A89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6B397-2316-4EEF-5B83-C311DA59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99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D8B7-8EDD-8EA3-0B00-023A975A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84CA-2E01-A70D-0958-74935068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4BAE-E059-4C17-A3D5-DC8D7774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2E99C-8BBD-6F10-7366-F2C362B0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8635-38F8-4F12-A4A8-B85CBFC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3B17-0BBF-F098-230D-66868C57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781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95EE-11A1-C7C5-9A0E-AC7B1BD5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8C4AE-2EC4-8DAC-B03A-5666F66BA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A08B2-DFBB-47B4-6CBF-7128C262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282F-F3DE-6DAF-EC98-3221A5CF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57DE-EE84-5CED-7991-DF43899A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CFDA4-3DCF-944B-B164-E2DDE495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9637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E22C4-A261-2A37-DDE2-DC8FBBA8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088B-D1F4-4455-3071-8AF07BC4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B18A-2900-4732-4079-403E2885C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823E-12A7-46F5-A170-8DBD7ECD6ADC}" type="datetimeFigureOut">
              <a:rPr lang="en-HK" smtClean="0"/>
              <a:t>26/7/2022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2B-FB3C-1FF3-FA81-A5BEDD2FD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ECD9-5581-ED49-872F-0D89C74A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5D8C-95AF-453C-8C94-A8ECB7D91F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48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D38BF-334C-003B-C287-9A21C99C6E70}"/>
              </a:ext>
            </a:extLst>
          </p:cNvPr>
          <p:cNvSpPr/>
          <p:nvPr/>
        </p:nvSpPr>
        <p:spPr>
          <a:xfrm>
            <a:off x="2696547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98C49-9D94-3B35-CF0F-3120302D422A}"/>
              </a:ext>
            </a:extLst>
          </p:cNvPr>
          <p:cNvSpPr/>
          <p:nvPr/>
        </p:nvSpPr>
        <p:spPr>
          <a:xfrm>
            <a:off x="2239347" y="21176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1DDFFC-9A60-63F5-8996-584F3B950D2C}"/>
              </a:ext>
            </a:extLst>
          </p:cNvPr>
          <p:cNvSpPr/>
          <p:nvPr/>
        </p:nvSpPr>
        <p:spPr>
          <a:xfrm>
            <a:off x="1942115" y="21176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A3DDDB-461A-EEFF-65B3-6C067EBBF280}"/>
              </a:ext>
            </a:extLst>
          </p:cNvPr>
          <p:cNvSpPr/>
          <p:nvPr/>
        </p:nvSpPr>
        <p:spPr>
          <a:xfrm>
            <a:off x="1644883" y="21176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2971-2625-5712-7A2F-EEAB7EDAF1D8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CEF99-EE69-CD79-210B-5618B7E47281}"/>
              </a:ext>
            </a:extLst>
          </p:cNvPr>
          <p:cNvSpPr/>
          <p:nvPr/>
        </p:nvSpPr>
        <p:spPr>
          <a:xfrm>
            <a:off x="5778759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EC27B2-4C08-6727-63ED-4F0811F1FA7C}"/>
              </a:ext>
            </a:extLst>
          </p:cNvPr>
          <p:cNvSpPr/>
          <p:nvPr/>
        </p:nvSpPr>
        <p:spPr>
          <a:xfrm>
            <a:off x="8860971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FA449-7286-DD51-E17E-EC4F33762359}"/>
              </a:ext>
            </a:extLst>
          </p:cNvPr>
          <p:cNvSpPr/>
          <p:nvPr/>
        </p:nvSpPr>
        <p:spPr>
          <a:xfrm>
            <a:off x="8859416" y="328204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34425-5434-FDB7-ABE3-019BC6558378}"/>
              </a:ext>
            </a:extLst>
          </p:cNvPr>
          <p:cNvSpPr/>
          <p:nvPr/>
        </p:nvSpPr>
        <p:spPr>
          <a:xfrm>
            <a:off x="5778759" y="3251718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FD614C-CB4F-983F-3BB5-D24EBDF990DD}"/>
              </a:ext>
            </a:extLst>
          </p:cNvPr>
          <p:cNvSpPr/>
          <p:nvPr/>
        </p:nvSpPr>
        <p:spPr>
          <a:xfrm>
            <a:off x="2696547" y="3251718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8BE4C0-3554-1B67-4FE3-E2E5518817CC}"/>
              </a:ext>
            </a:extLst>
          </p:cNvPr>
          <p:cNvSpPr/>
          <p:nvPr/>
        </p:nvSpPr>
        <p:spPr>
          <a:xfrm>
            <a:off x="10025950" y="212428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B0508A-2414-D6C9-EC64-737B80571CE3}"/>
              </a:ext>
            </a:extLst>
          </p:cNvPr>
          <p:cNvSpPr/>
          <p:nvPr/>
        </p:nvSpPr>
        <p:spPr>
          <a:xfrm>
            <a:off x="9728718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DE1C0-54E0-6F3C-F503-498473AAE20B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B917B7-82AC-9B36-ADC1-A5105E9EC7B8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B4363-9752-9883-1857-B0B675854A8E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3202A0-567D-A82E-CA1E-6D6A84029DD7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DDD76-9624-35BA-83E1-144511F6FC8A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06E776-83AC-F1AD-6FB0-C2E532BC8F0B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15511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D38BF-334C-003B-C287-9A21C99C6E70}"/>
              </a:ext>
            </a:extLst>
          </p:cNvPr>
          <p:cNvSpPr/>
          <p:nvPr/>
        </p:nvSpPr>
        <p:spPr>
          <a:xfrm>
            <a:off x="4089139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98C49-9D94-3B35-CF0F-3120302D422A}"/>
              </a:ext>
            </a:extLst>
          </p:cNvPr>
          <p:cNvSpPr/>
          <p:nvPr/>
        </p:nvSpPr>
        <p:spPr>
          <a:xfrm>
            <a:off x="2239347" y="21176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1DDFFC-9A60-63F5-8996-584F3B950D2C}"/>
              </a:ext>
            </a:extLst>
          </p:cNvPr>
          <p:cNvSpPr/>
          <p:nvPr/>
        </p:nvSpPr>
        <p:spPr>
          <a:xfrm>
            <a:off x="1942115" y="21176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A3DDDB-461A-EEFF-65B3-6C067EBBF280}"/>
              </a:ext>
            </a:extLst>
          </p:cNvPr>
          <p:cNvSpPr/>
          <p:nvPr/>
        </p:nvSpPr>
        <p:spPr>
          <a:xfrm>
            <a:off x="1644883" y="21176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2971-2625-5712-7A2F-EEAB7EDAF1D8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CEF99-EE69-CD79-210B-5618B7E47281}"/>
              </a:ext>
            </a:extLst>
          </p:cNvPr>
          <p:cNvSpPr/>
          <p:nvPr/>
        </p:nvSpPr>
        <p:spPr>
          <a:xfrm>
            <a:off x="7251441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EC27B2-4C08-6727-63ED-4F0811F1FA7C}"/>
              </a:ext>
            </a:extLst>
          </p:cNvPr>
          <p:cNvSpPr/>
          <p:nvPr/>
        </p:nvSpPr>
        <p:spPr>
          <a:xfrm>
            <a:off x="9808028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FA449-7286-DD51-E17E-EC4F33762359}"/>
              </a:ext>
            </a:extLst>
          </p:cNvPr>
          <p:cNvSpPr/>
          <p:nvPr/>
        </p:nvSpPr>
        <p:spPr>
          <a:xfrm>
            <a:off x="7742854" y="328204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34425-5434-FDB7-ABE3-019BC6558378}"/>
              </a:ext>
            </a:extLst>
          </p:cNvPr>
          <p:cNvSpPr/>
          <p:nvPr/>
        </p:nvSpPr>
        <p:spPr>
          <a:xfrm>
            <a:off x="4352730" y="3251718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FD614C-CB4F-983F-3BB5-D24EBDF990DD}"/>
              </a:ext>
            </a:extLst>
          </p:cNvPr>
          <p:cNvSpPr/>
          <p:nvPr/>
        </p:nvSpPr>
        <p:spPr>
          <a:xfrm>
            <a:off x="1756850" y="3251718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8BE4C0-3554-1B67-4FE3-E2E5518817CC}"/>
              </a:ext>
            </a:extLst>
          </p:cNvPr>
          <p:cNvSpPr/>
          <p:nvPr/>
        </p:nvSpPr>
        <p:spPr>
          <a:xfrm>
            <a:off x="10025950" y="212428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B0508A-2414-D6C9-EC64-737B80571CE3}"/>
              </a:ext>
            </a:extLst>
          </p:cNvPr>
          <p:cNvSpPr/>
          <p:nvPr/>
        </p:nvSpPr>
        <p:spPr>
          <a:xfrm>
            <a:off x="9728718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3C913-7F26-8B14-8478-7376698E1A8B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AB39D-CA29-DD65-AB22-ADE01DE24814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1BBBA5-EBAD-E0DB-3E9C-B877E106A86D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E1833-573A-3B0A-9E17-7B76EC2D6061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CB9E1D-927B-E2D9-D229-0D34A63B0375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A9C9D2-C403-8DF3-740B-F154603D0EA9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27486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FD614C-CB4F-983F-3BB5-D24EBDF990DD}"/>
              </a:ext>
            </a:extLst>
          </p:cNvPr>
          <p:cNvSpPr/>
          <p:nvPr/>
        </p:nvSpPr>
        <p:spPr>
          <a:xfrm>
            <a:off x="2688381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D38BF-334C-003B-C287-9A21C99C6E70}"/>
              </a:ext>
            </a:extLst>
          </p:cNvPr>
          <p:cNvSpPr/>
          <p:nvPr/>
        </p:nvSpPr>
        <p:spPr>
          <a:xfrm>
            <a:off x="5747657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CEF99-EE69-CD79-210B-5618B7E47281}"/>
              </a:ext>
            </a:extLst>
          </p:cNvPr>
          <p:cNvSpPr/>
          <p:nvPr/>
        </p:nvSpPr>
        <p:spPr>
          <a:xfrm>
            <a:off x="8597381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EC27B2-4C08-6727-63ED-4F0811F1FA7C}"/>
              </a:ext>
            </a:extLst>
          </p:cNvPr>
          <p:cNvSpPr/>
          <p:nvPr/>
        </p:nvSpPr>
        <p:spPr>
          <a:xfrm>
            <a:off x="8800320" y="3254826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FA449-7286-DD51-E17E-EC4F33762359}"/>
              </a:ext>
            </a:extLst>
          </p:cNvPr>
          <p:cNvSpPr/>
          <p:nvPr/>
        </p:nvSpPr>
        <p:spPr>
          <a:xfrm>
            <a:off x="5999584" y="328204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34425-5434-FDB7-ABE3-019BC6558378}"/>
              </a:ext>
            </a:extLst>
          </p:cNvPr>
          <p:cNvSpPr/>
          <p:nvPr/>
        </p:nvSpPr>
        <p:spPr>
          <a:xfrm>
            <a:off x="2673218" y="3251718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98C49-9D94-3B35-CF0F-3120302D422A}"/>
              </a:ext>
            </a:extLst>
          </p:cNvPr>
          <p:cNvSpPr/>
          <p:nvPr/>
        </p:nvSpPr>
        <p:spPr>
          <a:xfrm>
            <a:off x="2878492" y="27089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1DDFFC-9A60-63F5-8996-584F3B950D2C}"/>
              </a:ext>
            </a:extLst>
          </p:cNvPr>
          <p:cNvSpPr/>
          <p:nvPr/>
        </p:nvSpPr>
        <p:spPr>
          <a:xfrm>
            <a:off x="1942115" y="21176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A3DDDB-461A-EEFF-65B3-6C067EBBF280}"/>
              </a:ext>
            </a:extLst>
          </p:cNvPr>
          <p:cNvSpPr/>
          <p:nvPr/>
        </p:nvSpPr>
        <p:spPr>
          <a:xfrm>
            <a:off x="1644883" y="21176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2971-2625-5712-7A2F-EEAB7EDAF1D8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8BE4C0-3554-1B67-4FE3-E2E5518817CC}"/>
              </a:ext>
            </a:extLst>
          </p:cNvPr>
          <p:cNvSpPr/>
          <p:nvPr/>
        </p:nvSpPr>
        <p:spPr>
          <a:xfrm>
            <a:off x="10025950" y="212428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B0508A-2414-D6C9-EC64-737B80571CE3}"/>
              </a:ext>
            </a:extLst>
          </p:cNvPr>
          <p:cNvSpPr/>
          <p:nvPr/>
        </p:nvSpPr>
        <p:spPr>
          <a:xfrm>
            <a:off x="9005593" y="331352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C7B160-73AE-0653-1E17-241B7959FB13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5DEF11-97FD-4769-900F-0CE96006C2ED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18A48-DE54-14F4-1EFB-E92793C492A4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5047F-1FBD-92B7-6638-A01E4D6F7119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D03F22-C7E3-9C24-AC46-60F8D7C54C31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228463-7C4C-9887-F1D9-137A5FC010E6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36596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D38BF-334C-003B-C287-9A21C99C6E70}"/>
              </a:ext>
            </a:extLst>
          </p:cNvPr>
          <p:cNvSpPr/>
          <p:nvPr/>
        </p:nvSpPr>
        <p:spPr>
          <a:xfrm>
            <a:off x="8085183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CEF99-EE69-CD79-210B-5618B7E47281}"/>
              </a:ext>
            </a:extLst>
          </p:cNvPr>
          <p:cNvSpPr/>
          <p:nvPr/>
        </p:nvSpPr>
        <p:spPr>
          <a:xfrm>
            <a:off x="9820676" y="2618789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FA449-7286-DD51-E17E-EC4F33762359}"/>
              </a:ext>
            </a:extLst>
          </p:cNvPr>
          <p:cNvSpPr/>
          <p:nvPr/>
        </p:nvSpPr>
        <p:spPr>
          <a:xfrm>
            <a:off x="4152123" y="3254825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34425-5434-FDB7-ABE3-019BC6558378}"/>
              </a:ext>
            </a:extLst>
          </p:cNvPr>
          <p:cNvSpPr/>
          <p:nvPr/>
        </p:nvSpPr>
        <p:spPr>
          <a:xfrm>
            <a:off x="1814803" y="3254825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8339D-2CF3-5E0F-5C9A-4CF2506B6B57}"/>
              </a:ext>
            </a:extLst>
          </p:cNvPr>
          <p:cNvGrpSpPr/>
          <p:nvPr/>
        </p:nvGrpSpPr>
        <p:grpSpPr>
          <a:xfrm>
            <a:off x="5052629" y="2643673"/>
            <a:ext cx="634482" cy="354563"/>
            <a:chOff x="2688381" y="2643673"/>
            <a:chExt cx="634482" cy="3545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FD614C-CB4F-983F-3BB5-D24EBDF990DD}"/>
                </a:ext>
              </a:extLst>
            </p:cNvPr>
            <p:cNvSpPr/>
            <p:nvPr/>
          </p:nvSpPr>
          <p:spPr>
            <a:xfrm>
              <a:off x="2688381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98C49-9D94-3B35-CF0F-3120302D422A}"/>
                </a:ext>
              </a:extLst>
            </p:cNvPr>
            <p:cNvSpPr/>
            <p:nvPr/>
          </p:nvSpPr>
          <p:spPr>
            <a:xfrm>
              <a:off x="2878492" y="270898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71DDFFC-9A60-63F5-8996-584F3B950D2C}"/>
              </a:ext>
            </a:extLst>
          </p:cNvPr>
          <p:cNvSpPr/>
          <p:nvPr/>
        </p:nvSpPr>
        <p:spPr>
          <a:xfrm>
            <a:off x="1942115" y="21176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A3DDDB-461A-EEFF-65B3-6C067EBBF280}"/>
              </a:ext>
            </a:extLst>
          </p:cNvPr>
          <p:cNvSpPr/>
          <p:nvPr/>
        </p:nvSpPr>
        <p:spPr>
          <a:xfrm>
            <a:off x="1644883" y="21176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2971-2625-5712-7A2F-EEAB7EDAF1D8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8BE4C0-3554-1B67-4FE3-E2E5518817CC}"/>
              </a:ext>
            </a:extLst>
          </p:cNvPr>
          <p:cNvSpPr/>
          <p:nvPr/>
        </p:nvSpPr>
        <p:spPr>
          <a:xfrm>
            <a:off x="10025950" y="212428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14A8F-BDDA-E05B-06FC-5685758148D7}"/>
              </a:ext>
            </a:extLst>
          </p:cNvPr>
          <p:cNvGrpSpPr/>
          <p:nvPr/>
        </p:nvGrpSpPr>
        <p:grpSpPr>
          <a:xfrm>
            <a:off x="6980851" y="3254826"/>
            <a:ext cx="634482" cy="354563"/>
            <a:chOff x="8800320" y="3254826"/>
            <a:chExt cx="634482" cy="354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C27B2-4C08-6727-63ED-4F0811F1FA7C}"/>
                </a:ext>
              </a:extLst>
            </p:cNvPr>
            <p:cNvSpPr/>
            <p:nvPr/>
          </p:nvSpPr>
          <p:spPr>
            <a:xfrm>
              <a:off x="8800320" y="3254826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0508A-2414-D6C9-EC64-737B80571CE3}"/>
                </a:ext>
              </a:extLst>
            </p:cNvPr>
            <p:cNvSpPr/>
            <p:nvPr/>
          </p:nvSpPr>
          <p:spPr>
            <a:xfrm>
              <a:off x="9005593" y="331352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25C93A-5C0B-3AE3-D111-2EA8DA64B1DE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6FA527-B68B-47AA-E4E5-98E2A7E1511D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6CEEAD-17B5-A869-6853-9EF644F7C18E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4FAE5-F4E0-99E1-43EF-6A4F33372653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93045E-F0F0-78D1-E4A4-D3F884E3619E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6A7A3-1F9F-3FF4-B339-71A40F2FBD17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33937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D38BF-334C-003B-C287-9A21C99C6E70}"/>
              </a:ext>
            </a:extLst>
          </p:cNvPr>
          <p:cNvSpPr/>
          <p:nvPr/>
        </p:nvSpPr>
        <p:spPr>
          <a:xfrm>
            <a:off x="9132907" y="2643673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FA449-7286-DD51-E17E-EC4F33762359}"/>
              </a:ext>
            </a:extLst>
          </p:cNvPr>
          <p:cNvSpPr/>
          <p:nvPr/>
        </p:nvSpPr>
        <p:spPr>
          <a:xfrm>
            <a:off x="2758751" y="3254825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8339D-2CF3-5E0F-5C9A-4CF2506B6B57}"/>
              </a:ext>
            </a:extLst>
          </p:cNvPr>
          <p:cNvGrpSpPr/>
          <p:nvPr/>
        </p:nvGrpSpPr>
        <p:grpSpPr>
          <a:xfrm>
            <a:off x="6153200" y="2643673"/>
            <a:ext cx="634482" cy="354563"/>
            <a:chOff x="2688381" y="2643673"/>
            <a:chExt cx="634482" cy="3545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FD614C-CB4F-983F-3BB5-D24EBDF990DD}"/>
                </a:ext>
              </a:extLst>
            </p:cNvPr>
            <p:cNvSpPr/>
            <p:nvPr/>
          </p:nvSpPr>
          <p:spPr>
            <a:xfrm>
              <a:off x="2688381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98C49-9D94-3B35-CF0F-3120302D422A}"/>
                </a:ext>
              </a:extLst>
            </p:cNvPr>
            <p:cNvSpPr/>
            <p:nvPr/>
          </p:nvSpPr>
          <p:spPr>
            <a:xfrm>
              <a:off x="2878492" y="270898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FB5505-819B-86F8-FC23-7F011406BEBA}"/>
              </a:ext>
            </a:extLst>
          </p:cNvPr>
          <p:cNvGrpSpPr/>
          <p:nvPr/>
        </p:nvGrpSpPr>
        <p:grpSpPr>
          <a:xfrm>
            <a:off x="2741852" y="2646782"/>
            <a:ext cx="634482" cy="354563"/>
            <a:chOff x="2741852" y="2646782"/>
            <a:chExt cx="634482" cy="3545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134425-5434-FDB7-ABE3-019BC6558378}"/>
                </a:ext>
              </a:extLst>
            </p:cNvPr>
            <p:cNvSpPr/>
            <p:nvPr/>
          </p:nvSpPr>
          <p:spPr>
            <a:xfrm>
              <a:off x="2741852" y="2646782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1DDFFC-9A60-63F5-8996-584F3B950D2C}"/>
                </a:ext>
              </a:extLst>
            </p:cNvPr>
            <p:cNvSpPr/>
            <p:nvPr/>
          </p:nvSpPr>
          <p:spPr>
            <a:xfrm>
              <a:off x="2932687" y="271676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72A3DDDB-461A-EEFF-65B3-6C067EBBF280}"/>
              </a:ext>
            </a:extLst>
          </p:cNvPr>
          <p:cNvSpPr/>
          <p:nvPr/>
        </p:nvSpPr>
        <p:spPr>
          <a:xfrm>
            <a:off x="1644883" y="21176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2971-2625-5712-7A2F-EEAB7EDAF1D8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8BE4C0-3554-1B67-4FE3-E2E5518817CC}"/>
              </a:ext>
            </a:extLst>
          </p:cNvPr>
          <p:cNvSpPr/>
          <p:nvPr/>
        </p:nvSpPr>
        <p:spPr>
          <a:xfrm>
            <a:off x="10025950" y="212428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14A8F-BDDA-E05B-06FC-5685758148D7}"/>
              </a:ext>
            </a:extLst>
          </p:cNvPr>
          <p:cNvGrpSpPr/>
          <p:nvPr/>
        </p:nvGrpSpPr>
        <p:grpSpPr>
          <a:xfrm>
            <a:off x="5369870" y="3254826"/>
            <a:ext cx="634482" cy="354563"/>
            <a:chOff x="8800320" y="3254826"/>
            <a:chExt cx="634482" cy="354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C27B2-4C08-6727-63ED-4F0811F1FA7C}"/>
                </a:ext>
              </a:extLst>
            </p:cNvPr>
            <p:cNvSpPr/>
            <p:nvPr/>
          </p:nvSpPr>
          <p:spPr>
            <a:xfrm>
              <a:off x="8800320" y="3254826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0508A-2414-D6C9-EC64-737B80571CE3}"/>
                </a:ext>
              </a:extLst>
            </p:cNvPr>
            <p:cNvSpPr/>
            <p:nvPr/>
          </p:nvSpPr>
          <p:spPr>
            <a:xfrm>
              <a:off x="9005593" y="331352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B92D9A6-7A7A-7F06-6477-A879146F9F5E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50E7F-7CBD-C283-E689-641461F214E5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68FDF-622D-1D63-2DFA-4D0976E79D40}"/>
              </a:ext>
            </a:extLst>
          </p:cNvPr>
          <p:cNvCxnSpPr/>
          <p:nvPr/>
        </p:nvCxnSpPr>
        <p:spPr>
          <a:xfrm>
            <a:off x="10137917" y="2820953"/>
            <a:ext cx="0" cy="104967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B44726-614E-1DF2-4BE9-A1209C7DABDE}"/>
              </a:ext>
            </a:extLst>
          </p:cNvPr>
          <p:cNvGrpSpPr/>
          <p:nvPr/>
        </p:nvGrpSpPr>
        <p:grpSpPr>
          <a:xfrm>
            <a:off x="9816983" y="3951515"/>
            <a:ext cx="640021" cy="354563"/>
            <a:chOff x="9816983" y="3951515"/>
            <a:chExt cx="640021" cy="3545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ACEF99-EE69-CD79-210B-5618B7E47281}"/>
                </a:ext>
              </a:extLst>
            </p:cNvPr>
            <p:cNvSpPr/>
            <p:nvPr/>
          </p:nvSpPr>
          <p:spPr>
            <a:xfrm>
              <a:off x="9820676" y="3951515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9D250B-9559-666C-9F9A-03CAC0897019}"/>
                </a:ext>
              </a:extLst>
            </p:cNvPr>
            <p:cNvCxnSpPr/>
            <p:nvPr/>
          </p:nvCxnSpPr>
          <p:spPr>
            <a:xfrm flipH="1">
              <a:off x="9818829" y="3957220"/>
              <a:ext cx="638175" cy="3488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E5488C-0493-A03F-9D56-4D9A5E245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16983" y="3951515"/>
              <a:ext cx="638175" cy="35456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ED70BCA-B46E-252B-89F0-53E72D066D92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1C40C-25EB-070C-5B01-D8E75A664854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64AAF8-5E39-D05C-C048-DCBFE426E87F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4E850F-50DB-DBA6-1639-620343424E90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1532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FA449-7286-DD51-E17E-EC4F33762359}"/>
              </a:ext>
            </a:extLst>
          </p:cNvPr>
          <p:cNvSpPr/>
          <p:nvPr/>
        </p:nvSpPr>
        <p:spPr>
          <a:xfrm>
            <a:off x="1707502" y="3254825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8339D-2CF3-5E0F-5C9A-4CF2506B6B57}"/>
              </a:ext>
            </a:extLst>
          </p:cNvPr>
          <p:cNvGrpSpPr/>
          <p:nvPr/>
        </p:nvGrpSpPr>
        <p:grpSpPr>
          <a:xfrm>
            <a:off x="7913188" y="2643673"/>
            <a:ext cx="634482" cy="354563"/>
            <a:chOff x="2688381" y="2643673"/>
            <a:chExt cx="634482" cy="3545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FD614C-CB4F-983F-3BB5-D24EBDF990DD}"/>
                </a:ext>
              </a:extLst>
            </p:cNvPr>
            <p:cNvSpPr/>
            <p:nvPr/>
          </p:nvSpPr>
          <p:spPr>
            <a:xfrm>
              <a:off x="2688381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98C49-9D94-3B35-CF0F-3120302D422A}"/>
                </a:ext>
              </a:extLst>
            </p:cNvPr>
            <p:cNvSpPr/>
            <p:nvPr/>
          </p:nvSpPr>
          <p:spPr>
            <a:xfrm>
              <a:off x="2878492" y="270898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FB5505-819B-86F8-FC23-7F011406BEBA}"/>
              </a:ext>
            </a:extLst>
          </p:cNvPr>
          <p:cNvGrpSpPr/>
          <p:nvPr/>
        </p:nvGrpSpPr>
        <p:grpSpPr>
          <a:xfrm>
            <a:off x="5237582" y="2646782"/>
            <a:ext cx="634482" cy="354563"/>
            <a:chOff x="2741852" y="2646782"/>
            <a:chExt cx="634482" cy="3545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134425-5434-FDB7-ABE3-019BC6558378}"/>
                </a:ext>
              </a:extLst>
            </p:cNvPr>
            <p:cNvSpPr/>
            <p:nvPr/>
          </p:nvSpPr>
          <p:spPr>
            <a:xfrm>
              <a:off x="2741852" y="2646782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1DDFFC-9A60-63F5-8996-584F3B950D2C}"/>
                </a:ext>
              </a:extLst>
            </p:cNvPr>
            <p:cNvSpPr/>
            <p:nvPr/>
          </p:nvSpPr>
          <p:spPr>
            <a:xfrm>
              <a:off x="2932687" y="271676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72A3DDDB-461A-EEFF-65B3-6C067EBBF280}"/>
              </a:ext>
            </a:extLst>
          </p:cNvPr>
          <p:cNvSpPr/>
          <p:nvPr/>
        </p:nvSpPr>
        <p:spPr>
          <a:xfrm>
            <a:off x="1644883" y="21176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2971-2625-5712-7A2F-EEAB7EDAF1D8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3D7CE2-63B6-5469-7091-5CE7AA53831A}"/>
              </a:ext>
            </a:extLst>
          </p:cNvPr>
          <p:cNvGrpSpPr/>
          <p:nvPr/>
        </p:nvGrpSpPr>
        <p:grpSpPr>
          <a:xfrm>
            <a:off x="9800667" y="2643673"/>
            <a:ext cx="634482" cy="354563"/>
            <a:chOff x="9800667" y="2643673"/>
            <a:chExt cx="634482" cy="354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FD38BF-334C-003B-C287-9A21C99C6E70}"/>
                </a:ext>
              </a:extLst>
            </p:cNvPr>
            <p:cNvSpPr/>
            <p:nvPr/>
          </p:nvSpPr>
          <p:spPr>
            <a:xfrm>
              <a:off x="9800667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8BE4C0-3554-1B67-4FE3-E2E5518817CC}"/>
                </a:ext>
              </a:extLst>
            </p:cNvPr>
            <p:cNvSpPr/>
            <p:nvPr/>
          </p:nvSpPr>
          <p:spPr>
            <a:xfrm>
              <a:off x="9974371" y="270898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14A8F-BDDA-E05B-06FC-5685758148D7}"/>
              </a:ext>
            </a:extLst>
          </p:cNvPr>
          <p:cNvGrpSpPr/>
          <p:nvPr/>
        </p:nvGrpSpPr>
        <p:grpSpPr>
          <a:xfrm>
            <a:off x="2795244" y="3254826"/>
            <a:ext cx="634482" cy="354563"/>
            <a:chOff x="8800320" y="3254826"/>
            <a:chExt cx="634482" cy="354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C27B2-4C08-6727-63ED-4F0811F1FA7C}"/>
                </a:ext>
              </a:extLst>
            </p:cNvPr>
            <p:cNvSpPr/>
            <p:nvPr/>
          </p:nvSpPr>
          <p:spPr>
            <a:xfrm>
              <a:off x="8800320" y="3254826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0508A-2414-D6C9-EC64-737B80571CE3}"/>
                </a:ext>
              </a:extLst>
            </p:cNvPr>
            <p:cNvSpPr/>
            <p:nvPr/>
          </p:nvSpPr>
          <p:spPr>
            <a:xfrm>
              <a:off x="9005593" y="331352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B92D9A6-7A7A-7F06-6477-A879146F9F5E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50E7F-7CBD-C283-E689-641461F214E5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68FDF-622D-1D63-2DFA-4D0976E79D40}"/>
              </a:ext>
            </a:extLst>
          </p:cNvPr>
          <p:cNvCxnSpPr>
            <a:cxnSpLocks/>
          </p:cNvCxnSpPr>
          <p:nvPr/>
        </p:nvCxnSpPr>
        <p:spPr>
          <a:xfrm flipH="1">
            <a:off x="2556588" y="4128796"/>
            <a:ext cx="730586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B44726-614E-1DF2-4BE9-A1209C7DABDE}"/>
              </a:ext>
            </a:extLst>
          </p:cNvPr>
          <p:cNvGrpSpPr/>
          <p:nvPr/>
        </p:nvGrpSpPr>
        <p:grpSpPr>
          <a:xfrm>
            <a:off x="1734071" y="3951515"/>
            <a:ext cx="640021" cy="354563"/>
            <a:chOff x="9816983" y="3951515"/>
            <a:chExt cx="640021" cy="3545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ACEF99-EE69-CD79-210B-5618B7E47281}"/>
                </a:ext>
              </a:extLst>
            </p:cNvPr>
            <p:cNvSpPr/>
            <p:nvPr/>
          </p:nvSpPr>
          <p:spPr>
            <a:xfrm>
              <a:off x="9820676" y="3951515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9D250B-9559-666C-9F9A-03CAC0897019}"/>
                </a:ext>
              </a:extLst>
            </p:cNvPr>
            <p:cNvCxnSpPr/>
            <p:nvPr/>
          </p:nvCxnSpPr>
          <p:spPr>
            <a:xfrm flipH="1">
              <a:off x="9818829" y="3957220"/>
              <a:ext cx="638175" cy="3488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E5488C-0493-A03F-9D56-4D9A5E245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16983" y="3951515"/>
              <a:ext cx="638175" cy="35456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E6F9EB6-ECA7-7658-D40D-9059A1A4387C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E8890-F05E-C9A9-11C7-BB5BDA25E660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C2F1CD-4960-B71C-FD09-FA755D878B4C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B28114-CD58-2F84-7B46-EEC7EA2EE08B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16169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8339D-2CF3-5E0F-5C9A-4CF2506B6B57}"/>
              </a:ext>
            </a:extLst>
          </p:cNvPr>
          <p:cNvGrpSpPr/>
          <p:nvPr/>
        </p:nvGrpSpPr>
        <p:grpSpPr>
          <a:xfrm>
            <a:off x="9800667" y="2643673"/>
            <a:ext cx="634482" cy="354563"/>
            <a:chOff x="2688381" y="2643673"/>
            <a:chExt cx="634482" cy="3545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FD614C-CB4F-983F-3BB5-D24EBDF990DD}"/>
                </a:ext>
              </a:extLst>
            </p:cNvPr>
            <p:cNvSpPr/>
            <p:nvPr/>
          </p:nvSpPr>
          <p:spPr>
            <a:xfrm>
              <a:off x="2688381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98C49-9D94-3B35-CF0F-3120302D422A}"/>
                </a:ext>
              </a:extLst>
            </p:cNvPr>
            <p:cNvSpPr/>
            <p:nvPr/>
          </p:nvSpPr>
          <p:spPr>
            <a:xfrm>
              <a:off x="2878492" y="270898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FB5505-819B-86F8-FC23-7F011406BEBA}"/>
              </a:ext>
            </a:extLst>
          </p:cNvPr>
          <p:cNvGrpSpPr/>
          <p:nvPr/>
        </p:nvGrpSpPr>
        <p:grpSpPr>
          <a:xfrm>
            <a:off x="7318309" y="2646782"/>
            <a:ext cx="634482" cy="354563"/>
            <a:chOff x="2741852" y="2646782"/>
            <a:chExt cx="634482" cy="3545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134425-5434-FDB7-ABE3-019BC6558378}"/>
                </a:ext>
              </a:extLst>
            </p:cNvPr>
            <p:cNvSpPr/>
            <p:nvPr/>
          </p:nvSpPr>
          <p:spPr>
            <a:xfrm>
              <a:off x="2741852" y="2646782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1DDFFC-9A60-63F5-8996-584F3B950D2C}"/>
                </a:ext>
              </a:extLst>
            </p:cNvPr>
            <p:cNvSpPr/>
            <p:nvPr/>
          </p:nvSpPr>
          <p:spPr>
            <a:xfrm>
              <a:off x="2932687" y="271676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6D8BF90-DBD7-D19F-F9BA-D2103976D5F4}"/>
              </a:ext>
            </a:extLst>
          </p:cNvPr>
          <p:cNvSpPr/>
          <p:nvPr/>
        </p:nvSpPr>
        <p:spPr>
          <a:xfrm>
            <a:off x="1347651" y="21176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8A710-FBCA-1804-D76D-445BE65A8A35}"/>
              </a:ext>
            </a:extLst>
          </p:cNvPr>
          <p:cNvSpPr/>
          <p:nvPr/>
        </p:nvSpPr>
        <p:spPr>
          <a:xfrm>
            <a:off x="1050419" y="212428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EB9100-2AAB-2EF2-70BF-CCF687E49B08}"/>
              </a:ext>
            </a:extLst>
          </p:cNvPr>
          <p:cNvGrpSpPr/>
          <p:nvPr/>
        </p:nvGrpSpPr>
        <p:grpSpPr>
          <a:xfrm>
            <a:off x="2667207" y="2656113"/>
            <a:ext cx="634482" cy="354563"/>
            <a:chOff x="2667207" y="2656113"/>
            <a:chExt cx="634482" cy="3545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CFA449-7286-DD51-E17E-EC4F33762359}"/>
                </a:ext>
              </a:extLst>
            </p:cNvPr>
            <p:cNvSpPr/>
            <p:nvPr/>
          </p:nvSpPr>
          <p:spPr>
            <a:xfrm>
              <a:off x="2667207" y="265611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042971-2625-5712-7A2F-EEAB7EDAF1D8}"/>
                </a:ext>
              </a:extLst>
            </p:cNvPr>
            <p:cNvSpPr/>
            <p:nvPr/>
          </p:nvSpPr>
          <p:spPr>
            <a:xfrm>
              <a:off x="2872480" y="2735423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3E13A70-D5D2-8FB4-4CD4-71E6FD9F681F}"/>
              </a:ext>
            </a:extLst>
          </p:cNvPr>
          <p:cNvSpPr/>
          <p:nvPr/>
        </p:nvSpPr>
        <p:spPr>
          <a:xfrm>
            <a:off x="10323182" y="2124288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3D7CE2-63B6-5469-7091-5CE7AA53831A}"/>
              </a:ext>
            </a:extLst>
          </p:cNvPr>
          <p:cNvGrpSpPr/>
          <p:nvPr/>
        </p:nvGrpSpPr>
        <p:grpSpPr>
          <a:xfrm>
            <a:off x="8774300" y="3254826"/>
            <a:ext cx="634482" cy="354563"/>
            <a:chOff x="9800667" y="2643673"/>
            <a:chExt cx="634482" cy="354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FD38BF-334C-003B-C287-9A21C99C6E70}"/>
                </a:ext>
              </a:extLst>
            </p:cNvPr>
            <p:cNvSpPr/>
            <p:nvPr/>
          </p:nvSpPr>
          <p:spPr>
            <a:xfrm>
              <a:off x="9800667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8BE4C0-3554-1B67-4FE3-E2E5518817CC}"/>
                </a:ext>
              </a:extLst>
            </p:cNvPr>
            <p:cNvSpPr/>
            <p:nvPr/>
          </p:nvSpPr>
          <p:spPr>
            <a:xfrm>
              <a:off x="9974371" y="270898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14A8F-BDDA-E05B-06FC-5685758148D7}"/>
              </a:ext>
            </a:extLst>
          </p:cNvPr>
          <p:cNvGrpSpPr/>
          <p:nvPr/>
        </p:nvGrpSpPr>
        <p:grpSpPr>
          <a:xfrm>
            <a:off x="1736841" y="3254826"/>
            <a:ext cx="634482" cy="354563"/>
            <a:chOff x="8800320" y="3254826"/>
            <a:chExt cx="634482" cy="354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C27B2-4C08-6727-63ED-4F0811F1FA7C}"/>
                </a:ext>
              </a:extLst>
            </p:cNvPr>
            <p:cNvSpPr/>
            <p:nvPr/>
          </p:nvSpPr>
          <p:spPr>
            <a:xfrm>
              <a:off x="8800320" y="3254826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0508A-2414-D6C9-EC64-737B80571CE3}"/>
                </a:ext>
              </a:extLst>
            </p:cNvPr>
            <p:cNvSpPr/>
            <p:nvPr/>
          </p:nvSpPr>
          <p:spPr>
            <a:xfrm>
              <a:off x="9005593" y="331352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B92D9A6-7A7A-7F06-6477-A879146F9F5E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50E7F-7CBD-C283-E689-641461F214E5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68FDF-622D-1D63-2DFA-4D0976E79D40}"/>
              </a:ext>
            </a:extLst>
          </p:cNvPr>
          <p:cNvCxnSpPr>
            <a:cxnSpLocks/>
          </p:cNvCxnSpPr>
          <p:nvPr/>
        </p:nvCxnSpPr>
        <p:spPr>
          <a:xfrm flipV="1">
            <a:off x="1571586" y="2932921"/>
            <a:ext cx="0" cy="12192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D6801BC-223F-2D4F-FC08-8C3DCA3DDBF9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B25688-0D1F-1CE9-A76C-82802F54410C}"/>
              </a:ext>
            </a:extLst>
          </p:cNvPr>
          <p:cNvGrpSpPr/>
          <p:nvPr/>
        </p:nvGrpSpPr>
        <p:grpSpPr>
          <a:xfrm>
            <a:off x="1734071" y="3951515"/>
            <a:ext cx="640021" cy="354563"/>
            <a:chOff x="9816983" y="3951515"/>
            <a:chExt cx="640021" cy="3545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8B6AFA-F0DD-477E-B12B-C191D8392C95}"/>
                </a:ext>
              </a:extLst>
            </p:cNvPr>
            <p:cNvSpPr/>
            <p:nvPr/>
          </p:nvSpPr>
          <p:spPr>
            <a:xfrm>
              <a:off x="9820676" y="3951515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FB7C78-C706-6F48-27FA-8404195C8705}"/>
                </a:ext>
              </a:extLst>
            </p:cNvPr>
            <p:cNvCxnSpPr/>
            <p:nvPr/>
          </p:nvCxnSpPr>
          <p:spPr>
            <a:xfrm flipH="1">
              <a:off x="9818829" y="3957220"/>
              <a:ext cx="638175" cy="3488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1D9FFAD-A650-B070-BFD6-36CFF2798F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16983" y="3951515"/>
              <a:ext cx="638175" cy="35456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730D06-75FB-53F2-27F2-D8985FB9169E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4E853-254E-A5EF-D0B7-FD2D34FA9FB2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4ACFF-70E6-4EF9-2E64-81C8817286FE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55E1FE-967E-76D5-E1B8-4B9B8564A655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4086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8339D-2CF3-5E0F-5C9A-4CF2506B6B57}"/>
              </a:ext>
            </a:extLst>
          </p:cNvPr>
          <p:cNvGrpSpPr/>
          <p:nvPr/>
        </p:nvGrpSpPr>
        <p:grpSpPr>
          <a:xfrm>
            <a:off x="8815665" y="3251716"/>
            <a:ext cx="634482" cy="354563"/>
            <a:chOff x="2688381" y="2643673"/>
            <a:chExt cx="634482" cy="3545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FD614C-CB4F-983F-3BB5-D24EBDF990DD}"/>
                </a:ext>
              </a:extLst>
            </p:cNvPr>
            <p:cNvSpPr/>
            <p:nvPr/>
          </p:nvSpPr>
          <p:spPr>
            <a:xfrm>
              <a:off x="2688381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98C49-9D94-3B35-CF0F-3120302D422A}"/>
                </a:ext>
              </a:extLst>
            </p:cNvPr>
            <p:cNvSpPr/>
            <p:nvPr/>
          </p:nvSpPr>
          <p:spPr>
            <a:xfrm>
              <a:off x="2878492" y="270898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FB5505-819B-86F8-FC23-7F011406BEBA}"/>
              </a:ext>
            </a:extLst>
          </p:cNvPr>
          <p:cNvGrpSpPr/>
          <p:nvPr/>
        </p:nvGrpSpPr>
        <p:grpSpPr>
          <a:xfrm>
            <a:off x="9112897" y="2646782"/>
            <a:ext cx="634482" cy="354563"/>
            <a:chOff x="2741852" y="2646782"/>
            <a:chExt cx="634482" cy="3545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134425-5434-FDB7-ABE3-019BC6558378}"/>
                </a:ext>
              </a:extLst>
            </p:cNvPr>
            <p:cNvSpPr/>
            <p:nvPr/>
          </p:nvSpPr>
          <p:spPr>
            <a:xfrm>
              <a:off x="2741852" y="2646782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1DDFFC-9A60-63F5-8996-584F3B950D2C}"/>
                </a:ext>
              </a:extLst>
            </p:cNvPr>
            <p:cNvSpPr/>
            <p:nvPr/>
          </p:nvSpPr>
          <p:spPr>
            <a:xfrm>
              <a:off x="2932687" y="271676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EB9100-2AAB-2EF2-70BF-CCF687E49B08}"/>
              </a:ext>
            </a:extLst>
          </p:cNvPr>
          <p:cNvGrpSpPr/>
          <p:nvPr/>
        </p:nvGrpSpPr>
        <p:grpSpPr>
          <a:xfrm>
            <a:off x="5636777" y="2656113"/>
            <a:ext cx="634482" cy="354563"/>
            <a:chOff x="2667207" y="2656113"/>
            <a:chExt cx="634482" cy="3545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CFA449-7286-DD51-E17E-EC4F33762359}"/>
                </a:ext>
              </a:extLst>
            </p:cNvPr>
            <p:cNvSpPr/>
            <p:nvPr/>
          </p:nvSpPr>
          <p:spPr>
            <a:xfrm>
              <a:off x="2667207" y="265611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042971-2625-5712-7A2F-EEAB7EDAF1D8}"/>
                </a:ext>
              </a:extLst>
            </p:cNvPr>
            <p:cNvSpPr/>
            <p:nvPr/>
          </p:nvSpPr>
          <p:spPr>
            <a:xfrm>
              <a:off x="2872480" y="2735423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3D7CE2-63B6-5469-7091-5CE7AA53831A}"/>
              </a:ext>
            </a:extLst>
          </p:cNvPr>
          <p:cNvGrpSpPr/>
          <p:nvPr/>
        </p:nvGrpSpPr>
        <p:grpSpPr>
          <a:xfrm>
            <a:off x="6188632" y="3254826"/>
            <a:ext cx="634482" cy="354563"/>
            <a:chOff x="9800667" y="2643673"/>
            <a:chExt cx="634482" cy="354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FD38BF-334C-003B-C287-9A21C99C6E70}"/>
                </a:ext>
              </a:extLst>
            </p:cNvPr>
            <p:cNvSpPr/>
            <p:nvPr/>
          </p:nvSpPr>
          <p:spPr>
            <a:xfrm>
              <a:off x="9800667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8BE4C0-3554-1B67-4FE3-E2E5518817CC}"/>
                </a:ext>
              </a:extLst>
            </p:cNvPr>
            <p:cNvSpPr/>
            <p:nvPr/>
          </p:nvSpPr>
          <p:spPr>
            <a:xfrm>
              <a:off x="9974371" y="270898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14A8F-BDDA-E05B-06FC-5685758148D7}"/>
              </a:ext>
            </a:extLst>
          </p:cNvPr>
          <p:cNvGrpSpPr/>
          <p:nvPr/>
        </p:nvGrpSpPr>
        <p:grpSpPr>
          <a:xfrm>
            <a:off x="3053676" y="2656113"/>
            <a:ext cx="634482" cy="354563"/>
            <a:chOff x="8800320" y="3254826"/>
            <a:chExt cx="634482" cy="354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C27B2-4C08-6727-63ED-4F0811F1FA7C}"/>
                </a:ext>
              </a:extLst>
            </p:cNvPr>
            <p:cNvSpPr/>
            <p:nvPr/>
          </p:nvSpPr>
          <p:spPr>
            <a:xfrm>
              <a:off x="8800320" y="3254826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0508A-2414-D6C9-EC64-737B80571CE3}"/>
                </a:ext>
              </a:extLst>
            </p:cNvPr>
            <p:cNvSpPr/>
            <p:nvPr/>
          </p:nvSpPr>
          <p:spPr>
            <a:xfrm>
              <a:off x="9005593" y="331352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B92D9A6-7A7A-7F06-6477-A879146F9F5E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50E7F-7CBD-C283-E689-641461F214E5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68FDF-622D-1D63-2DFA-4D0976E79D40}"/>
              </a:ext>
            </a:extLst>
          </p:cNvPr>
          <p:cNvCxnSpPr>
            <a:cxnSpLocks/>
          </p:cNvCxnSpPr>
          <p:nvPr/>
        </p:nvCxnSpPr>
        <p:spPr>
          <a:xfrm>
            <a:off x="1347651" y="2537927"/>
            <a:ext cx="106773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D6801BC-223F-2D4F-FC08-8C3DCA3DDBF9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F8F1A1-99D4-3A0B-CB3A-C8D2FE485C92}"/>
              </a:ext>
            </a:extLst>
          </p:cNvPr>
          <p:cNvGrpSpPr/>
          <p:nvPr/>
        </p:nvGrpSpPr>
        <p:grpSpPr>
          <a:xfrm>
            <a:off x="2224729" y="2668554"/>
            <a:ext cx="634482" cy="354563"/>
            <a:chOff x="2224729" y="2668554"/>
            <a:chExt cx="634482" cy="3545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8B6AFA-F0DD-477E-B12B-C191D8392C95}"/>
                </a:ext>
              </a:extLst>
            </p:cNvPr>
            <p:cNvSpPr/>
            <p:nvPr/>
          </p:nvSpPr>
          <p:spPr>
            <a:xfrm>
              <a:off x="2224729" y="2668554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E8A710-FBCA-1804-D76D-445BE65A8A35}"/>
                </a:ext>
              </a:extLst>
            </p:cNvPr>
            <p:cNvSpPr/>
            <p:nvPr/>
          </p:nvSpPr>
          <p:spPr>
            <a:xfrm>
              <a:off x="2415384" y="2733484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40CCB1A-93EF-D72C-D2D8-D85535C29B09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551597-CD8C-4A8A-84B2-4D38BA34BEBD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4196B-7A5B-06BF-E442-25348257D818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7F7A66-4D6A-91E2-3D1B-50C57FA36A72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33182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CE23F-8C89-DCE6-3F53-BF4C6B9B467C}"/>
              </a:ext>
            </a:extLst>
          </p:cNvPr>
          <p:cNvSpPr/>
          <p:nvPr/>
        </p:nvSpPr>
        <p:spPr>
          <a:xfrm>
            <a:off x="503854" y="2439955"/>
            <a:ext cx="2052734" cy="133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6D2-DDB6-A5FF-0468-862C8BD53402}"/>
              </a:ext>
            </a:extLst>
          </p:cNvPr>
          <p:cNvSpPr/>
          <p:nvPr/>
        </p:nvSpPr>
        <p:spPr>
          <a:xfrm>
            <a:off x="9635412" y="2439955"/>
            <a:ext cx="2052734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10DF1-785E-84D2-5E1C-C7F2D326B5ED}"/>
              </a:ext>
            </a:extLst>
          </p:cNvPr>
          <p:cNvSpPr txBox="1"/>
          <p:nvPr/>
        </p:nvSpPr>
        <p:spPr>
          <a:xfrm>
            <a:off x="125962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" panose="00000500000000000000" pitchFamily="2" charset="0"/>
              </a:rPr>
              <a:t>Service Level Self-Balancing</a:t>
            </a:r>
            <a:endParaRPr lang="en-HK" sz="3200" b="1" dirty="0">
              <a:latin typeface="Play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D384-3563-F2A7-ED25-C8A010F127F3}"/>
              </a:ext>
            </a:extLst>
          </p:cNvPr>
          <p:cNvSpPr txBox="1"/>
          <p:nvPr/>
        </p:nvSpPr>
        <p:spPr>
          <a:xfrm>
            <a:off x="125962" y="6324599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lay" panose="00000500000000000000" pitchFamily="2" charset="0"/>
              </a:rPr>
              <a:t>Helping out with rush-hour commutes</a:t>
            </a:r>
            <a:endParaRPr lang="en-HK" sz="2000" dirty="0">
              <a:latin typeface="Play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38339D-2CF3-5E0F-5C9A-4CF2506B6B57}"/>
              </a:ext>
            </a:extLst>
          </p:cNvPr>
          <p:cNvGrpSpPr/>
          <p:nvPr/>
        </p:nvGrpSpPr>
        <p:grpSpPr>
          <a:xfrm>
            <a:off x="6511004" y="3251716"/>
            <a:ext cx="634482" cy="354563"/>
            <a:chOff x="2688381" y="2643673"/>
            <a:chExt cx="634482" cy="3545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FD614C-CB4F-983F-3BB5-D24EBDF990DD}"/>
                </a:ext>
              </a:extLst>
            </p:cNvPr>
            <p:cNvSpPr/>
            <p:nvPr/>
          </p:nvSpPr>
          <p:spPr>
            <a:xfrm>
              <a:off x="2688381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498C49-9D94-3B35-CF0F-3120302D422A}"/>
                </a:ext>
              </a:extLst>
            </p:cNvPr>
            <p:cNvSpPr/>
            <p:nvPr/>
          </p:nvSpPr>
          <p:spPr>
            <a:xfrm>
              <a:off x="2878492" y="270898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34425-5434-FDB7-ABE3-019BC6558378}"/>
              </a:ext>
            </a:extLst>
          </p:cNvPr>
          <p:cNvSpPr/>
          <p:nvPr/>
        </p:nvSpPr>
        <p:spPr>
          <a:xfrm>
            <a:off x="9036698" y="3251716"/>
            <a:ext cx="634482" cy="3545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AB30CD-5C9A-049F-B447-D0D5A34526B7}"/>
              </a:ext>
            </a:extLst>
          </p:cNvPr>
          <p:cNvSpPr/>
          <p:nvPr/>
        </p:nvSpPr>
        <p:spPr>
          <a:xfrm>
            <a:off x="753187" y="2127390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EB9100-2AAB-2EF2-70BF-CCF687E49B08}"/>
              </a:ext>
            </a:extLst>
          </p:cNvPr>
          <p:cNvGrpSpPr/>
          <p:nvPr/>
        </p:nvGrpSpPr>
        <p:grpSpPr>
          <a:xfrm>
            <a:off x="8269332" y="2656113"/>
            <a:ext cx="634482" cy="354563"/>
            <a:chOff x="2667207" y="2656113"/>
            <a:chExt cx="634482" cy="3545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CFA449-7286-DD51-E17E-EC4F33762359}"/>
                </a:ext>
              </a:extLst>
            </p:cNvPr>
            <p:cNvSpPr/>
            <p:nvPr/>
          </p:nvSpPr>
          <p:spPr>
            <a:xfrm>
              <a:off x="2667207" y="265611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042971-2625-5712-7A2F-EEAB7EDAF1D8}"/>
                </a:ext>
              </a:extLst>
            </p:cNvPr>
            <p:cNvSpPr/>
            <p:nvPr/>
          </p:nvSpPr>
          <p:spPr>
            <a:xfrm>
              <a:off x="2872480" y="2735423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051FFD7-1913-9B39-F812-F04D6AE58B6F}"/>
              </a:ext>
            </a:extLst>
          </p:cNvPr>
          <p:cNvSpPr/>
          <p:nvPr/>
        </p:nvSpPr>
        <p:spPr>
          <a:xfrm>
            <a:off x="1942115" y="1795355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EC578-1164-BFFB-52B4-F17F6BAA0D36}"/>
              </a:ext>
            </a:extLst>
          </p:cNvPr>
          <p:cNvSpPr/>
          <p:nvPr/>
        </p:nvSpPr>
        <p:spPr>
          <a:xfrm>
            <a:off x="1644883" y="1795357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834B9-17A6-44FA-248A-900EDDC46FE1}"/>
              </a:ext>
            </a:extLst>
          </p:cNvPr>
          <p:cNvSpPr/>
          <p:nvPr/>
        </p:nvSpPr>
        <p:spPr>
          <a:xfrm>
            <a:off x="1347651" y="1795356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A2DC0-834D-95CD-19FD-147F0C5E4773}"/>
              </a:ext>
            </a:extLst>
          </p:cNvPr>
          <p:cNvSpPr/>
          <p:nvPr/>
        </p:nvSpPr>
        <p:spPr>
          <a:xfrm>
            <a:off x="1050418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00CF48-6977-A6E2-52BB-26E7A87D9FAE}"/>
              </a:ext>
            </a:extLst>
          </p:cNvPr>
          <p:cNvSpPr/>
          <p:nvPr/>
        </p:nvSpPr>
        <p:spPr>
          <a:xfrm>
            <a:off x="753186" y="1795353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E8287D-458E-E215-97C4-011C1AB264B9}"/>
              </a:ext>
            </a:extLst>
          </p:cNvPr>
          <p:cNvCxnSpPr/>
          <p:nvPr/>
        </p:nvCxnSpPr>
        <p:spPr>
          <a:xfrm>
            <a:off x="2696547" y="2439955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0F924-2DFE-76B9-F0B2-B1CD1FC99680}"/>
              </a:ext>
            </a:extLst>
          </p:cNvPr>
          <p:cNvCxnSpPr/>
          <p:nvPr/>
        </p:nvCxnSpPr>
        <p:spPr>
          <a:xfrm flipH="1">
            <a:off x="2696547" y="3778898"/>
            <a:ext cx="67367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3D7CE2-63B6-5469-7091-5CE7AA53831A}"/>
              </a:ext>
            </a:extLst>
          </p:cNvPr>
          <p:cNvGrpSpPr/>
          <p:nvPr/>
        </p:nvGrpSpPr>
        <p:grpSpPr>
          <a:xfrm>
            <a:off x="3688158" y="3254826"/>
            <a:ext cx="634482" cy="354563"/>
            <a:chOff x="9800667" y="2643673"/>
            <a:chExt cx="634482" cy="354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FD38BF-334C-003B-C287-9A21C99C6E70}"/>
                </a:ext>
              </a:extLst>
            </p:cNvPr>
            <p:cNvSpPr/>
            <p:nvPr/>
          </p:nvSpPr>
          <p:spPr>
            <a:xfrm>
              <a:off x="9800667" y="2643673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8BE4C0-3554-1B67-4FE3-E2E5518817CC}"/>
                </a:ext>
              </a:extLst>
            </p:cNvPr>
            <p:cNvSpPr/>
            <p:nvPr/>
          </p:nvSpPr>
          <p:spPr>
            <a:xfrm>
              <a:off x="9974371" y="2708985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14A8F-BDDA-E05B-06FC-5685758148D7}"/>
              </a:ext>
            </a:extLst>
          </p:cNvPr>
          <p:cNvGrpSpPr/>
          <p:nvPr/>
        </p:nvGrpSpPr>
        <p:grpSpPr>
          <a:xfrm>
            <a:off x="5801231" y="2656113"/>
            <a:ext cx="634482" cy="354563"/>
            <a:chOff x="8800320" y="3254826"/>
            <a:chExt cx="634482" cy="354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C27B2-4C08-6727-63ED-4F0811F1FA7C}"/>
                </a:ext>
              </a:extLst>
            </p:cNvPr>
            <p:cNvSpPr/>
            <p:nvPr/>
          </p:nvSpPr>
          <p:spPr>
            <a:xfrm>
              <a:off x="8800320" y="3254826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0508A-2414-D6C9-EC64-737B80571CE3}"/>
                </a:ext>
              </a:extLst>
            </p:cNvPr>
            <p:cNvSpPr/>
            <p:nvPr/>
          </p:nvSpPr>
          <p:spPr>
            <a:xfrm>
              <a:off x="9005593" y="3313526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B92D9A6-7A7A-7F06-6477-A879146F9F5E}"/>
              </a:ext>
            </a:extLst>
          </p:cNvPr>
          <p:cNvSpPr txBox="1"/>
          <p:nvPr/>
        </p:nvSpPr>
        <p:spPr>
          <a:xfrm>
            <a:off x="5875175" y="5817636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50E7F-7CBD-C283-E689-641461F214E5}"/>
              </a:ext>
            </a:extLst>
          </p:cNvPr>
          <p:cNvSpPr txBox="1"/>
          <p:nvPr/>
        </p:nvSpPr>
        <p:spPr>
          <a:xfrm>
            <a:off x="5872064" y="6332851"/>
            <a:ext cx="619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繁忙時間私牌回車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68FDF-622D-1D63-2DFA-4D0976E79D40}"/>
              </a:ext>
            </a:extLst>
          </p:cNvPr>
          <p:cNvCxnSpPr>
            <a:cxnSpLocks/>
          </p:cNvCxnSpPr>
          <p:nvPr/>
        </p:nvCxnSpPr>
        <p:spPr>
          <a:xfrm>
            <a:off x="2054082" y="2547258"/>
            <a:ext cx="20317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D6801BC-223F-2D4F-FC08-8C3DCA3DDBF9}"/>
              </a:ext>
            </a:extLst>
          </p:cNvPr>
          <p:cNvSpPr/>
          <p:nvPr/>
        </p:nvSpPr>
        <p:spPr>
          <a:xfrm>
            <a:off x="2239347" y="1795354"/>
            <a:ext cx="223935" cy="2239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F8F1A1-99D4-3A0B-CB3A-C8D2FE485C92}"/>
              </a:ext>
            </a:extLst>
          </p:cNvPr>
          <p:cNvGrpSpPr/>
          <p:nvPr/>
        </p:nvGrpSpPr>
        <p:grpSpPr>
          <a:xfrm>
            <a:off x="4004935" y="2668554"/>
            <a:ext cx="634482" cy="354563"/>
            <a:chOff x="2224729" y="2668554"/>
            <a:chExt cx="634482" cy="3545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8B6AFA-F0DD-477E-B12B-C191D8392C95}"/>
                </a:ext>
              </a:extLst>
            </p:cNvPr>
            <p:cNvSpPr/>
            <p:nvPr/>
          </p:nvSpPr>
          <p:spPr>
            <a:xfrm>
              <a:off x="2224729" y="2668554"/>
              <a:ext cx="634482" cy="354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E8A710-FBCA-1804-D76D-445BE65A8A35}"/>
                </a:ext>
              </a:extLst>
            </p:cNvPr>
            <p:cNvSpPr/>
            <p:nvPr/>
          </p:nvSpPr>
          <p:spPr>
            <a:xfrm>
              <a:off x="2415384" y="2733484"/>
              <a:ext cx="223935" cy="2239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667307-57AA-8D84-2394-8A88EFB0C6C2}"/>
              </a:ext>
            </a:extLst>
          </p:cNvPr>
          <p:cNvSpPr txBox="1"/>
          <p:nvPr/>
        </p:nvSpPr>
        <p:spPr>
          <a:xfrm>
            <a:off x="125961" y="114421"/>
            <a:ext cx="619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Self-balancing is triggered with low-to-moderate probability, and the actual probability of triggering also depends on relative demand between the two directions and a few other factors.</a:t>
            </a:r>
          </a:p>
          <a:p>
            <a:r>
              <a:rPr lang="en-US" sz="1600" dirty="0">
                <a:latin typeface="Play" panose="00000500000000000000" pitchFamily="2" charset="0"/>
              </a:rPr>
              <a:t>Vehicles will be redeployed to the direction in demand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to dequeue the waiting passengers.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F07E5B-6C56-1366-50D8-B8781464B778}"/>
              </a:ext>
            </a:extLst>
          </p:cNvPr>
          <p:cNvSpPr txBox="1"/>
          <p:nvPr/>
        </p:nvSpPr>
        <p:spPr>
          <a:xfrm>
            <a:off x="5872064" y="114421"/>
            <a:ext cx="6190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班次內部自我平衡有低至中機率觸發，</a:t>
            </a:r>
            <a:endParaRPr lang="en-HK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而實際機率更取決於雙向之間的相對需求及其他一籃子因素。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其中，系統會將車輛調派至較多人乘搭的方向，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以疏導候車乘客。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663A2E-F21C-80F9-8ADB-FD8C06C7BDDF}"/>
              </a:ext>
            </a:extLst>
          </p:cNvPr>
          <p:cNvSpPr txBox="1"/>
          <p:nvPr/>
        </p:nvSpPr>
        <p:spPr>
          <a:xfrm>
            <a:off x="125960" y="5224609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lay" panose="00000500000000000000" pitchFamily="2" charset="0"/>
              </a:rPr>
              <a:t>The effectiveness of this feature depends on a few factors,</a:t>
            </a:r>
            <a:br>
              <a:rPr lang="en-US" sz="1600" dirty="0">
                <a:latin typeface="Play" panose="00000500000000000000" pitchFamily="2" charset="0"/>
              </a:rPr>
            </a:br>
            <a:r>
              <a:rPr lang="en-US" sz="1600" dirty="0">
                <a:latin typeface="Play" panose="00000500000000000000" pitchFamily="2" charset="0"/>
              </a:rPr>
              <a:t>including but not limited to road network design and line length.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74B9A9-60CE-B309-0387-8F912195B6CB}"/>
              </a:ext>
            </a:extLst>
          </p:cNvPr>
          <p:cNvSpPr txBox="1"/>
          <p:nvPr/>
        </p:nvSpPr>
        <p:spPr>
          <a:xfrm>
            <a:off x="6001137" y="5216357"/>
            <a:ext cx="619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本功能的效益取決於一籃子因素，</a:t>
            </a:r>
            <a:br>
              <a:rPr lang="en-HK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包括但並不限於路網設計及路線長度。</a:t>
            </a:r>
          </a:p>
        </p:txBody>
      </p:sp>
    </p:spTree>
    <p:extLst>
      <p:ext uri="{BB962C8B-B14F-4D97-AF65-F5344CB8AC3E}">
        <p14:creationId xmlns:p14="http://schemas.microsoft.com/office/powerpoint/2010/main" val="831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1422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15</cp:revision>
  <dcterms:created xsi:type="dcterms:W3CDTF">2022-07-24T04:32:55Z</dcterms:created>
  <dcterms:modified xsi:type="dcterms:W3CDTF">2022-07-26T08:49:23Z</dcterms:modified>
</cp:coreProperties>
</file>