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149" y="2109181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56046" y="294324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6149" y="347473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195925" y="43276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108526" y="4880353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60616" y="216239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94532" y="483028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1958" y="429906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77669" y="292298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3416395" y="216348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3374728" y="485304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84625" y="353140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57351" y="431020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84127" y="29306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6076" y="15841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1165" y="15841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70" y="1546366"/>
            <a:ext cx="534702" cy="508632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3376950" y="349238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97546" y="-54937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14977" y="-413163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8</a:t>
            </a:r>
            <a:r>
              <a:rPr lang="en-US" sz="2400" dirty="0" smtClean="0"/>
              <a:t>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4</a:t>
            </a:r>
            <a:r>
              <a:rPr lang="en-US" sz="2400" dirty="0" smtClean="0"/>
              <a:t>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5</a:t>
            </a:r>
            <a:r>
              <a:rPr lang="en-US" sz="2400" dirty="0" smtClean="0"/>
              <a:t>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4</a:t>
            </a:r>
            <a:r>
              <a:rPr lang="en-US" sz="2400" dirty="0" smtClean="0"/>
              <a:t>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3</a:t>
            </a:r>
            <a:r>
              <a:rPr lang="en-US" sz="2400" dirty="0" smtClean="0"/>
              <a:t>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2" name="Rectangle 24"/>
          <p:cNvSpPr/>
          <p:nvPr/>
        </p:nvSpPr>
        <p:spPr>
          <a:xfrm>
            <a:off x="4437035" y="9311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5"/>
          <p:cNvSpPr/>
          <p:nvPr/>
        </p:nvSpPr>
        <p:spPr>
          <a:xfrm>
            <a:off x="4930254" y="91978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14" y="1395297"/>
            <a:ext cx="534702" cy="508632"/>
          </a:xfrm>
          <a:prstGeom prst="rect">
            <a:avLst/>
          </a:prstGeom>
        </p:spPr>
      </p:pic>
      <p:pic>
        <p:nvPicPr>
          <p:cNvPr id="7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29" y="1381722"/>
            <a:ext cx="534702" cy="508632"/>
          </a:xfrm>
          <a:prstGeom prst="rect">
            <a:avLst/>
          </a:prstGeom>
        </p:spPr>
      </p:pic>
      <p:sp>
        <p:nvSpPr>
          <p:cNvPr id="81" name="Oval 13"/>
          <p:cNvSpPr/>
          <p:nvPr/>
        </p:nvSpPr>
        <p:spPr>
          <a:xfrm>
            <a:off x="4365413" y="190163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art 17"/>
          <p:cNvSpPr/>
          <p:nvPr/>
        </p:nvSpPr>
        <p:spPr>
          <a:xfrm>
            <a:off x="4922262" y="1917879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"/>
          <p:cNvSpPr/>
          <p:nvPr/>
        </p:nvSpPr>
        <p:spPr>
          <a:xfrm>
            <a:off x="4392461" y="25235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23"/>
          <p:cNvSpPr/>
          <p:nvPr/>
        </p:nvSpPr>
        <p:spPr>
          <a:xfrm>
            <a:off x="4942213" y="247620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16"/>
          <p:cNvSpPr/>
          <p:nvPr/>
        </p:nvSpPr>
        <p:spPr>
          <a:xfrm>
            <a:off x="4370336" y="29797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9"/>
          <p:cNvSpPr/>
          <p:nvPr/>
        </p:nvSpPr>
        <p:spPr>
          <a:xfrm>
            <a:off x="4916135" y="297682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20"/>
          <p:cNvSpPr/>
          <p:nvPr/>
        </p:nvSpPr>
        <p:spPr>
          <a:xfrm>
            <a:off x="4423213" y="348018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33"/>
          <p:cNvSpPr/>
          <p:nvPr/>
        </p:nvSpPr>
        <p:spPr>
          <a:xfrm>
            <a:off x="4891316" y="347682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15"/>
          <p:cNvSpPr/>
          <p:nvPr/>
        </p:nvSpPr>
        <p:spPr>
          <a:xfrm>
            <a:off x="4365618" y="399426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14"/>
          <p:cNvSpPr/>
          <p:nvPr/>
        </p:nvSpPr>
        <p:spPr>
          <a:xfrm>
            <a:off x="4916135" y="398200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18"/>
          <p:cNvSpPr/>
          <p:nvPr/>
        </p:nvSpPr>
        <p:spPr>
          <a:xfrm>
            <a:off x="4334206" y="45106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eart 18"/>
          <p:cNvSpPr/>
          <p:nvPr/>
        </p:nvSpPr>
        <p:spPr>
          <a:xfrm>
            <a:off x="4899316" y="452418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12"/>
          <p:cNvSpPr/>
          <p:nvPr/>
        </p:nvSpPr>
        <p:spPr>
          <a:xfrm>
            <a:off x="4290676" y="499739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1"/>
          <p:cNvSpPr/>
          <p:nvPr/>
        </p:nvSpPr>
        <p:spPr>
          <a:xfrm>
            <a:off x="4909458" y="495489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54"/>
          <p:cNvSpPr/>
          <p:nvPr/>
        </p:nvSpPr>
        <p:spPr>
          <a:xfrm>
            <a:off x="4415795" y="549317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53"/>
          <p:cNvSpPr/>
          <p:nvPr/>
        </p:nvSpPr>
        <p:spPr>
          <a:xfrm>
            <a:off x="4965625" y="548813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13" y="5933540"/>
            <a:ext cx="534702" cy="508632"/>
          </a:xfrm>
          <a:prstGeom prst="rect">
            <a:avLst/>
          </a:prstGeom>
        </p:spPr>
      </p:pic>
      <p:pic>
        <p:nvPicPr>
          <p:cNvPr id="98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7" y="5930240"/>
            <a:ext cx="534702" cy="508632"/>
          </a:xfrm>
          <a:prstGeom prst="rect">
            <a:avLst/>
          </a:prstGeom>
        </p:spPr>
      </p:pic>
      <p:sp>
        <p:nvSpPr>
          <p:cNvPr id="99" name="Isosceles Triangle 56"/>
          <p:cNvSpPr/>
          <p:nvPr/>
        </p:nvSpPr>
        <p:spPr>
          <a:xfrm>
            <a:off x="4375628" y="6376433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art 52"/>
          <p:cNvSpPr/>
          <p:nvPr/>
        </p:nvSpPr>
        <p:spPr>
          <a:xfrm>
            <a:off x="4948591" y="64197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24"/>
          <p:cNvSpPr/>
          <p:nvPr/>
        </p:nvSpPr>
        <p:spPr>
          <a:xfrm>
            <a:off x="6090632" y="113088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24"/>
          <p:cNvSpPr/>
          <p:nvPr/>
        </p:nvSpPr>
        <p:spPr>
          <a:xfrm>
            <a:off x="6661558" y="1133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24"/>
          <p:cNvSpPr/>
          <p:nvPr/>
        </p:nvSpPr>
        <p:spPr>
          <a:xfrm>
            <a:off x="6111513" y="16146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24"/>
          <p:cNvSpPr/>
          <p:nvPr/>
        </p:nvSpPr>
        <p:spPr>
          <a:xfrm>
            <a:off x="6652805" y="163671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24"/>
          <p:cNvSpPr/>
          <p:nvPr/>
        </p:nvSpPr>
        <p:spPr>
          <a:xfrm>
            <a:off x="6110829" y="211123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24"/>
          <p:cNvSpPr/>
          <p:nvPr/>
        </p:nvSpPr>
        <p:spPr>
          <a:xfrm>
            <a:off x="6672918" y="209548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4"/>
          <p:cNvSpPr/>
          <p:nvPr/>
        </p:nvSpPr>
        <p:spPr>
          <a:xfrm>
            <a:off x="6110761" y="25950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24"/>
          <p:cNvSpPr/>
          <p:nvPr/>
        </p:nvSpPr>
        <p:spPr>
          <a:xfrm>
            <a:off x="6640044" y="257439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84" y="3095465"/>
            <a:ext cx="534702" cy="508632"/>
          </a:xfrm>
          <a:prstGeom prst="rect">
            <a:avLst/>
          </a:prstGeom>
        </p:spPr>
      </p:pic>
      <p:pic>
        <p:nvPicPr>
          <p:cNvPr id="111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78" y="3049998"/>
            <a:ext cx="534702" cy="508632"/>
          </a:xfrm>
          <a:prstGeom prst="rect">
            <a:avLst/>
          </a:prstGeom>
        </p:spPr>
      </p:pic>
      <p:pic>
        <p:nvPicPr>
          <p:cNvPr id="112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74" y="3526621"/>
            <a:ext cx="534702" cy="508632"/>
          </a:xfrm>
          <a:prstGeom prst="rect">
            <a:avLst/>
          </a:prstGeom>
        </p:spPr>
      </p:pic>
      <p:pic>
        <p:nvPicPr>
          <p:cNvPr id="113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13" y="3489303"/>
            <a:ext cx="534702" cy="508632"/>
          </a:xfrm>
          <a:prstGeom prst="rect">
            <a:avLst/>
          </a:prstGeom>
        </p:spPr>
      </p:pic>
      <p:sp>
        <p:nvSpPr>
          <p:cNvPr id="114" name="Oval 13"/>
          <p:cNvSpPr/>
          <p:nvPr/>
        </p:nvSpPr>
        <p:spPr>
          <a:xfrm>
            <a:off x="6074330" y="394323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3"/>
          <p:cNvSpPr/>
          <p:nvPr/>
        </p:nvSpPr>
        <p:spPr>
          <a:xfrm>
            <a:off x="6575013" y="395196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3"/>
          <p:cNvSpPr/>
          <p:nvPr/>
        </p:nvSpPr>
        <p:spPr>
          <a:xfrm>
            <a:off x="6080727" y="43654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3"/>
          <p:cNvSpPr/>
          <p:nvPr/>
        </p:nvSpPr>
        <p:spPr>
          <a:xfrm>
            <a:off x="6548703" y="439174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3"/>
          <p:cNvSpPr/>
          <p:nvPr/>
        </p:nvSpPr>
        <p:spPr>
          <a:xfrm>
            <a:off x="6091167" y="493977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art 17"/>
          <p:cNvSpPr/>
          <p:nvPr/>
        </p:nvSpPr>
        <p:spPr>
          <a:xfrm>
            <a:off x="6621533" y="496659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art 17"/>
          <p:cNvSpPr/>
          <p:nvPr/>
        </p:nvSpPr>
        <p:spPr>
          <a:xfrm>
            <a:off x="6105521" y="546267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art 17"/>
          <p:cNvSpPr/>
          <p:nvPr/>
        </p:nvSpPr>
        <p:spPr>
          <a:xfrm>
            <a:off x="6621981" y="547151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art 17"/>
          <p:cNvSpPr/>
          <p:nvPr/>
        </p:nvSpPr>
        <p:spPr>
          <a:xfrm>
            <a:off x="6129832" y="5903004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33"/>
          <p:cNvSpPr/>
          <p:nvPr/>
        </p:nvSpPr>
        <p:spPr>
          <a:xfrm>
            <a:off x="6600068" y="589982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33"/>
          <p:cNvSpPr/>
          <p:nvPr/>
        </p:nvSpPr>
        <p:spPr>
          <a:xfrm>
            <a:off x="6090632" y="632197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33"/>
          <p:cNvSpPr/>
          <p:nvPr/>
        </p:nvSpPr>
        <p:spPr>
          <a:xfrm>
            <a:off x="6617343" y="629466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</Words>
  <Application>Microsoft Office PowerPoint</Application>
  <PresentationFormat>Presentazione su schermo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Presentazione standard di PowerPoint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Daniele Vergara</cp:lastModifiedBy>
  <cp:revision>20</cp:revision>
  <dcterms:created xsi:type="dcterms:W3CDTF">2016-02-11T22:41:22Z</dcterms:created>
  <dcterms:modified xsi:type="dcterms:W3CDTF">2018-02-11T14:13:44Z</dcterms:modified>
</cp:coreProperties>
</file>