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Nunito" panose="020F0502020204030204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6970d847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6970d847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6970d847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6970d847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6970d847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6970d847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69b56292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69b56292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69b56292b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69b56292b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6970d847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6970d847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6970d847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6970d847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 sz="1000">
              <a:solidFill>
                <a:srgbClr val="2AACB8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(val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rgbClr val="2AACB8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6970d847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6970d847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6970d847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6970d847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6970d847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6970d847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6970d847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6970d847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6970d847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6970d847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69b5629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69b5629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6970d847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6970d847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6970d8470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6970d8470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6970d847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6970d847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6970d847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6970d847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AI-Assisted Code Autocompletion Tool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Ved Patel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>
            <a:spLocks noGrp="1"/>
          </p:cNvSpPr>
          <p:nvPr>
            <p:ph type="title"/>
          </p:nvPr>
        </p:nvSpPr>
        <p:spPr>
          <a:xfrm>
            <a:off x="649750" y="452925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1"/>
          </p:nvPr>
        </p:nvSpPr>
        <p:spPr>
          <a:xfrm>
            <a:off x="408100" y="1047175"/>
            <a:ext cx="3357000" cy="37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-Significant issues were encountered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-GPT2 is not coherent or intelligent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-Predictions should be viewed as statistical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as actual thinking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-Issues with getting it to actually predict text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-Issues with teaching it when to stop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-These issues were overcame through extensive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trial and error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-About 10 small fine tunes and 2 overnight fine tunings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8339" y="982050"/>
            <a:ext cx="4106236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>
            <a:spLocks noGrp="1"/>
          </p:cNvSpPr>
          <p:nvPr>
            <p:ph type="title"/>
          </p:nvPr>
        </p:nvSpPr>
        <p:spPr>
          <a:xfrm>
            <a:off x="780650" y="599200"/>
            <a:ext cx="28692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</a:t>
            </a:r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458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 lexical scanner generator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-The program takes in rules from the user for pattern matching text in a file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These patterns can be string literals or regular expressions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The scanner generates tokens which can be used in the CFG inputted into Bison</a:t>
            </a:r>
            <a:endParaRPr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3600" y="591963"/>
            <a:ext cx="3578850" cy="39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618975" y="583825"/>
            <a:ext cx="3346500" cy="9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Bison</a:t>
            </a: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528525" y="1333475"/>
            <a:ext cx="3527400" cy="297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 parser generator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-Takes a CFG from the user to generate a program that can understand and process a language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-Using this we can identify “irrecoverable single line errors” if the text cannot be parsed.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-Allows us to eliminate spurious suggestions to the user</a:t>
            </a:r>
            <a:endParaRPr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1125" y="1283616"/>
            <a:ext cx="4403475" cy="2576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813375" y="986000"/>
            <a:ext cx="37092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Verifier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body" idx="1"/>
          </p:nvPr>
        </p:nvSpPr>
        <p:spPr>
          <a:xfrm>
            <a:off x="345675" y="1645200"/>
            <a:ext cx="4644600" cy="18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Uses a subset of the C grammar to verify if an inputted line of C code is syntactically valid.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program parses the line in a bottom-up fashion.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Reduces a line of code to the start symbol if it is syntactically valid</a:t>
            </a:r>
            <a:endParaRPr sz="1500"/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After this reduction, returns 0 for success, 1 otherwise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body" idx="1"/>
          </p:nvPr>
        </p:nvSpPr>
        <p:spPr>
          <a:xfrm>
            <a:off x="382900" y="1876175"/>
            <a:ext cx="4157100" cy="25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This production rule is in the CFG given to Bison: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assignment -&gt; typename IDENTIFIER EQUAL statement SEMICOLON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This line can be reduced to the nonterminal symbol "assignment"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"assignment can then be reduced to the start symbol "translation-unit"</a:t>
            </a:r>
            <a:endParaRPr sz="1400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returns 0 (syntax checks out!)</a:t>
            </a:r>
            <a:endParaRPr/>
          </a:p>
        </p:txBody>
      </p:sp>
      <p:pic>
        <p:nvPicPr>
          <p:cNvPr id="217" name="Google Shape;217;p26"/>
          <p:cNvPicPr preferRelativeResize="0"/>
          <p:nvPr/>
        </p:nvPicPr>
        <p:blipFill rotWithShape="1">
          <a:blip r:embed="rId3">
            <a:alphaModFix/>
          </a:blip>
          <a:srcRect r="14559"/>
          <a:stretch/>
        </p:blipFill>
        <p:spPr>
          <a:xfrm>
            <a:off x="4658450" y="1799600"/>
            <a:ext cx="3943824" cy="22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19150" y="5222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15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project scales well form undergrad to megacorporation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-Each stage could be improved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-The UI could be cleaned up to be more user friendly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-A model better than GPT2 could be used, or fine tuned with more compute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-The lex/Bison pipeline could be expanded with more functionality for verification, such as integration to the give the LLM instant feedback</a:t>
            </a:r>
            <a:endParaRPr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7900" y="1314076"/>
            <a:ext cx="4636825" cy="20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311700" y="1815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20"/>
              <a:t>Demo Time!</a:t>
            </a:r>
            <a:endParaRPr sz="58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title"/>
          </p:nvPr>
        </p:nvSpPr>
        <p:spPr>
          <a:xfrm>
            <a:off x="880750" y="352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Q/A</a:t>
            </a:r>
            <a:endParaRPr/>
          </a:p>
        </p:txBody>
      </p:sp>
      <p:pic>
        <p:nvPicPr>
          <p:cNvPr id="235" name="Google Shape;235;p29"/>
          <p:cNvPicPr preferRelativeResize="0"/>
          <p:nvPr/>
        </p:nvPicPr>
        <p:blipFill rotWithShape="1">
          <a:blip r:embed="rId3">
            <a:alphaModFix/>
          </a:blip>
          <a:srcRect l="-6530" t="-6530"/>
          <a:stretch/>
        </p:blipFill>
        <p:spPr>
          <a:xfrm>
            <a:off x="526725" y="792825"/>
            <a:ext cx="785972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Resources:</a:t>
            </a:r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-All images our own creation or creative commons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-Repo used : https://github.com/postgres/postgres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422600" y="1718475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-Create an IDE extension which suggests completions for partially completed lines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-Create Bison rules to leverage Automata Theory concepts to verify syntactic validity of AI recommendations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-Suggest syntactically correct completion proposal to the user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675" y="1134800"/>
            <a:ext cx="4310850" cy="287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 line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468800" y="1695375"/>
            <a:ext cx="3709200" cy="27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-Gradle UI API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-Code prediction AI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-Chat GPT2 small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-Fine tuned on a 700k C corpus using hugging face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-Verifier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-Lex tokenizer and Bison formal language programming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000" y="872925"/>
            <a:ext cx="4527823" cy="339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541975" y="8533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 Extension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615075" y="1903013"/>
            <a:ext cx="3709200" cy="15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-Retrieve context and partial line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-Send data to local LLM API for prediction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-Send prediction to verifier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-Display valid predictions to user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275" y="1674788"/>
            <a:ext cx="4310850" cy="1988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074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Implementation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329525" y="1151125"/>
            <a:ext cx="8156100" cy="3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○"/>
            </a:pPr>
            <a:r>
              <a:rPr lang="en" sz="1300" b="1">
                <a:solidFill>
                  <a:srgbClr val="000000"/>
                </a:solidFill>
              </a:rPr>
              <a:t>Debounced live-updates</a:t>
            </a:r>
            <a:endParaRPr sz="1300" b="1">
              <a:solidFill>
                <a:srgbClr val="000000"/>
              </a:solidFill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■"/>
            </a:pPr>
            <a:r>
              <a:rPr lang="en" sz="1300">
                <a:solidFill>
                  <a:srgbClr val="000000"/>
                </a:solidFill>
              </a:rPr>
              <a:t>Attached a DocumentListener to the open editor</a:t>
            </a:r>
            <a:endParaRPr sz="1300">
              <a:solidFill>
                <a:srgbClr val="000000"/>
              </a:solidFill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■"/>
            </a:pPr>
            <a:r>
              <a:rPr lang="en" sz="1300">
                <a:solidFill>
                  <a:srgbClr val="000000"/>
                </a:solidFill>
              </a:rPr>
              <a:t>Used an Alarm with a 300 ms delay to avoid flooding the AI on every keystroke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○"/>
            </a:pPr>
            <a:r>
              <a:rPr lang="en" sz="1300" b="1">
                <a:solidFill>
                  <a:srgbClr val="000000"/>
                </a:solidFill>
              </a:rPr>
              <a:t>Swing UI panel</a:t>
            </a:r>
            <a:endParaRPr sz="1300" b="1">
              <a:solidFill>
                <a:srgbClr val="000000"/>
              </a:solidFill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■"/>
            </a:pPr>
            <a:r>
              <a:rPr lang="en" sz="1300">
                <a:solidFill>
                  <a:srgbClr val="000000"/>
                </a:solidFill>
              </a:rPr>
              <a:t>A JTextArea inside a JScrollPane within a JPanel</a:t>
            </a:r>
            <a:endParaRPr sz="1300">
              <a:solidFill>
                <a:srgbClr val="000000"/>
              </a:solidFill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■"/>
            </a:pPr>
            <a:r>
              <a:rPr lang="en" sz="1300">
                <a:solidFill>
                  <a:srgbClr val="000000"/>
                </a:solidFill>
              </a:rPr>
              <a:t>Exposed as a non-modal, docked tool window via &lt;toolWindow&gt; in plugin.xml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○"/>
            </a:pPr>
            <a:r>
              <a:rPr lang="en" sz="1300" b="1">
                <a:solidFill>
                  <a:srgbClr val="000000"/>
                </a:solidFill>
              </a:rPr>
              <a:t>JSON → Java</a:t>
            </a:r>
            <a:endParaRPr sz="1300" b="1">
              <a:solidFill>
                <a:srgbClr val="000000"/>
              </a:solidFill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■"/>
            </a:pPr>
            <a:r>
              <a:rPr lang="en" sz="1300">
                <a:solidFill>
                  <a:srgbClr val="000000"/>
                </a:solidFill>
              </a:rPr>
              <a:t>Read only the first [ … ] line of stdout from Python</a:t>
            </a:r>
            <a:endParaRPr sz="1300">
              <a:solidFill>
                <a:srgbClr val="000000"/>
              </a:solidFill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■"/>
            </a:pPr>
            <a:r>
              <a:rPr lang="en" sz="1300">
                <a:solidFill>
                  <a:srgbClr val="000000"/>
                </a:solidFill>
              </a:rPr>
              <a:t>Parsed with org.json.JSONArray</a:t>
            </a:r>
            <a:endParaRPr sz="1300">
              <a:solidFill>
                <a:srgbClr val="000000"/>
              </a:solidFill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■"/>
            </a:pPr>
            <a:r>
              <a:rPr lang="en" sz="1300">
                <a:solidFill>
                  <a:srgbClr val="000000"/>
                </a:solidFill>
              </a:rPr>
              <a:t>Rendered each array element as its own line in the text area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○"/>
            </a:pPr>
            <a:r>
              <a:rPr lang="en" sz="1300" b="1">
                <a:solidFill>
                  <a:srgbClr val="000000"/>
                </a:solidFill>
              </a:rPr>
              <a:t>Icon &amp; resources</a:t>
            </a:r>
            <a:endParaRPr sz="1300" b="1">
              <a:solidFill>
                <a:srgbClr val="000000"/>
              </a:solidFill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■"/>
            </a:pPr>
            <a:r>
              <a:rPr lang="en" sz="1300">
                <a:solidFill>
                  <a:srgbClr val="000000"/>
                </a:solidFill>
              </a:rPr>
              <a:t>16×16 SVG placed in src/main/resources/icons/ideToolWindow.svg</a:t>
            </a:r>
            <a:endParaRPr sz="1300">
              <a:solidFill>
                <a:srgbClr val="000000"/>
              </a:solidFill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■"/>
            </a:pPr>
            <a:r>
              <a:rPr lang="en" sz="1300">
                <a:solidFill>
                  <a:srgbClr val="000000"/>
                </a:solidFill>
              </a:rPr>
              <a:t>Referenced in plugin.xml as icon="/icons/ideToolWindow.svg"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GPT2 Train and Test Data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311700" y="1878775"/>
            <a:ext cx="2808000" cy="26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-Cloned git source repo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-Used command prompt to purge all but .c and .h files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-Wrote a preprocessor to organize into JSONL train data</a:t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675" y="384200"/>
            <a:ext cx="3597200" cy="43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2244325" y="368225"/>
            <a:ext cx="5687100" cy="11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and Train Data</a:t>
            </a:r>
            <a:endParaRPr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350" y="1289825"/>
            <a:ext cx="6361304" cy="307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GPT2 Fine Tuning</a:t>
            </a:r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394800" y="1493775"/>
            <a:ext cx="3709200" cy="29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-Used torch and transformers dependencies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-Tokenization fed the transformer context and partial lines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-It was rewarded for only completions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-This was accomplished using token masking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-Final fine tuning showed loss drop from 6 to 1.2.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-This represents mostly GPT2 learning the format 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Task, not true learning of coding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450" y="476587"/>
            <a:ext cx="3897350" cy="419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title"/>
          </p:nvPr>
        </p:nvSpPr>
        <p:spPr>
          <a:xfrm>
            <a:off x="457250" y="606925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Prompt Script</a:t>
            </a:r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body" idx="1"/>
          </p:nvPr>
        </p:nvSpPr>
        <p:spPr>
          <a:xfrm>
            <a:off x="415800" y="1539975"/>
            <a:ext cx="2818200" cy="29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-To actually use inference a python script was used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-Configuration is mostly in side this file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-Various arguments allow the the model to have vastly different outputs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5800" y="385524"/>
            <a:ext cx="5171025" cy="437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738</Words>
  <Application>Microsoft Office PowerPoint</Application>
  <PresentationFormat>On-screen Show (16:9)</PresentationFormat>
  <Paragraphs>95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Nunito</vt:lpstr>
      <vt:lpstr>Courier New</vt:lpstr>
      <vt:lpstr>Shift</vt:lpstr>
      <vt:lpstr>AI-Assisted Code Autocompletion Tool</vt:lpstr>
      <vt:lpstr>Goals</vt:lpstr>
      <vt:lpstr>Pipe line</vt:lpstr>
      <vt:lpstr>IDE Extension</vt:lpstr>
      <vt:lpstr>User Interface Implementation</vt:lpstr>
      <vt:lpstr>GPT2 Train and Test Data</vt:lpstr>
      <vt:lpstr>Test and Train Data</vt:lpstr>
      <vt:lpstr>GPT2 Fine Tuning</vt:lpstr>
      <vt:lpstr>Prompt Script</vt:lpstr>
      <vt:lpstr>Challenges</vt:lpstr>
      <vt:lpstr>Flex</vt:lpstr>
      <vt:lpstr>Bison</vt:lpstr>
      <vt:lpstr>The Verifier</vt:lpstr>
      <vt:lpstr>Example</vt:lpstr>
      <vt:lpstr>Future Work</vt:lpstr>
      <vt:lpstr>Demo Time!</vt:lpstr>
      <vt:lpstr>Q/A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Ved Jigarkumar Patel</cp:lastModifiedBy>
  <cp:revision>1</cp:revision>
  <dcterms:modified xsi:type="dcterms:W3CDTF">2025-05-23T17:58:51Z</dcterms:modified>
</cp:coreProperties>
</file>