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2648-3E4D-E1CA-A196-5A2995E74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9A712-548F-8D6D-39AD-130CDB953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2994-7AF5-4BB0-E089-BF797E4A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FAA7-5544-EF3B-2C31-B824BA3B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05232-6494-B725-F845-5902DC1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5E9-A502-CDF2-BA93-5D03A702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6A603-3BCF-4F37-F263-64FD135F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B970-34BF-04B5-CFF6-D787EAD9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E9F6-107C-6C37-29FC-1378F009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52A-518F-6211-4891-8AC2468E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30335-87C0-657F-4E77-477026EE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C732A-5A4B-27D2-138B-044C8E1D7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A66B-CC79-9A42-C2BD-24EF2041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B8D7-C9B7-3872-35C3-AC6A74C4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3AD7-0C83-AE76-8F93-C785762B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9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5059-002E-C973-B94E-23DC2CEF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C1C0-BD62-727A-57AD-FEA1952B6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C3420-E241-D070-AD3C-6AD20DFC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81A5-C305-7E61-C2EB-C00E5C9D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0826-FEBA-AB90-C2B9-17543936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F0A1-93E1-56B2-E8A3-31A93696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8A1DB-30FD-1E68-5B6D-753C902A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9159-49E1-8357-CEC0-F1084960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9A1B-E53B-9690-578D-96A0C74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EC2F-3439-5FA8-6B77-21A0806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CFF-B663-95A6-F284-AA7C5F8F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9295-50E4-98C7-9095-6252405DC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A701E-E287-B0CA-D7F9-584B3A605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5FA7C-9D81-EB8E-51C8-1C2F5D20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54961-26F5-AAA7-2DEF-B8A89405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5197-0C8E-519F-4BF8-7750DBD5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16D0-681C-590D-702E-23BB40D1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4DC47-BDEE-EB9E-8DAA-6D205AE6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7394B-57AF-C175-258A-C533C8415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48355-1D5E-3D6B-CBF7-BE7CF32EE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B05D4-B187-0D56-FB5D-D71F2F336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B10F9-4EF5-8A0A-C2EB-CCD8F85F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7CBE0-C39A-617F-8AA5-07C3BAA6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97092-7DDE-3B38-C85F-780165CF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DDE0-EA73-92CE-6829-A20400EE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10D41-1DC1-C5E7-371B-2F8CD79A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0FEFF-66FD-82A8-85A8-502814F1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C3D89-CA7E-9BB9-A4AD-C63BBA70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8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E810F-16EA-3ACD-4383-32FD0454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FAD4C-75F9-0E4D-6DF2-74EBF638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4DEF-EB8E-A1F5-D7C0-782683D1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D66A-7F76-8270-C3B5-24E4EF10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E2CD-3D60-B646-B50F-6C419E0A5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C77A-5FAD-15E9-A4FF-70AFD0282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331F2-CE03-587F-F900-398AB583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B98F-77F9-516A-24DB-DD0D7487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DD49E-669E-489A-0A37-D3034F5F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E2DC-67B9-E0D9-CF62-625437A1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ADA5A-BDC5-FC6C-5F8C-0DD13CA0E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4E1B-3960-2246-9EC6-BD1A347D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0107B-FAC3-E5F0-3F84-0AC01870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0C14-BDD1-E020-462F-13B0D95F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3083-74CC-59E4-D147-82954BFE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8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0D046-6F56-0646-20CA-60E1FFB1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7F9D-F6DC-4393-6002-8B134D487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D017-D602-E5C7-05F8-E3FF7CAA4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D5BA-0063-4460-94FD-E3E310EB017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8680-C145-9606-8F10-80266784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0E56-AF22-C4D6-101C-C8CC96A4F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0A802-CB76-46E3-AB2A-CC27E62F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0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5E5F82-5A82-A7A0-881B-E11418D4E5B9}"/>
              </a:ext>
            </a:extLst>
          </p:cNvPr>
          <p:cNvSpPr/>
          <p:nvPr/>
        </p:nvSpPr>
        <p:spPr>
          <a:xfrm>
            <a:off x="10853" y="860923"/>
            <a:ext cx="1187777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878C9-3117-0B20-2A92-6B7164311994}"/>
              </a:ext>
            </a:extLst>
          </p:cNvPr>
          <p:cNvSpPr/>
          <p:nvPr/>
        </p:nvSpPr>
        <p:spPr>
          <a:xfrm>
            <a:off x="10853" y="2147987"/>
            <a:ext cx="1187777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CDD94-73A7-3A3B-87EF-56D981F718E4}"/>
              </a:ext>
            </a:extLst>
          </p:cNvPr>
          <p:cNvSpPr/>
          <p:nvPr/>
        </p:nvSpPr>
        <p:spPr>
          <a:xfrm>
            <a:off x="10853" y="3671520"/>
            <a:ext cx="1187777" cy="43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34257-F4C1-0939-6327-78DF5AFFE4CB}"/>
              </a:ext>
            </a:extLst>
          </p:cNvPr>
          <p:cNvSpPr/>
          <p:nvPr/>
        </p:nvSpPr>
        <p:spPr>
          <a:xfrm>
            <a:off x="1523849" y="852369"/>
            <a:ext cx="1187777" cy="32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Word2Vec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35C93-7E95-CC74-3D68-62E195BFCAB2}"/>
              </a:ext>
            </a:extLst>
          </p:cNvPr>
          <p:cNvSpPr/>
          <p:nvPr/>
        </p:nvSpPr>
        <p:spPr>
          <a:xfrm>
            <a:off x="3018413" y="863120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1 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65B4D-6749-09DC-BF34-F31630C80C72}"/>
              </a:ext>
            </a:extLst>
          </p:cNvPr>
          <p:cNvSpPr/>
          <p:nvPr/>
        </p:nvSpPr>
        <p:spPr>
          <a:xfrm>
            <a:off x="3018412" y="2175618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2 vector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7E1EC-62F1-BCA4-ED4B-48D317F26EB4}"/>
              </a:ext>
            </a:extLst>
          </p:cNvPr>
          <p:cNvSpPr/>
          <p:nvPr/>
        </p:nvSpPr>
        <p:spPr>
          <a:xfrm>
            <a:off x="3012151" y="3688606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3 vector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FAE8E-DF4D-F2FA-3750-D2C8B8C34311}"/>
              </a:ext>
            </a:extLst>
          </p:cNvPr>
          <p:cNvSpPr/>
          <p:nvPr/>
        </p:nvSpPr>
        <p:spPr>
          <a:xfrm>
            <a:off x="4893947" y="860923"/>
            <a:ext cx="1082467" cy="3250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Attention 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A22EDA-D73A-C91F-D04E-F9A92EDA56AF}"/>
              </a:ext>
            </a:extLst>
          </p:cNvPr>
          <p:cNvSpPr/>
          <p:nvPr/>
        </p:nvSpPr>
        <p:spPr>
          <a:xfrm>
            <a:off x="6334751" y="854579"/>
            <a:ext cx="1532798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1 weight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1EA6D-A292-7E95-1B67-66FE30ED2F13}"/>
              </a:ext>
            </a:extLst>
          </p:cNvPr>
          <p:cNvSpPr/>
          <p:nvPr/>
        </p:nvSpPr>
        <p:spPr>
          <a:xfrm>
            <a:off x="6334751" y="2179307"/>
            <a:ext cx="1532798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2 weight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599918-C7E8-FEA5-9DF1-123F6E9F5355}"/>
              </a:ext>
            </a:extLst>
          </p:cNvPr>
          <p:cNvSpPr/>
          <p:nvPr/>
        </p:nvSpPr>
        <p:spPr>
          <a:xfrm>
            <a:off x="6323439" y="3642703"/>
            <a:ext cx="1532798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3 weight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25C40D-0E62-2DFF-A71A-254D40E8D6E0}"/>
              </a:ext>
            </a:extLst>
          </p:cNvPr>
          <p:cNvSpPr/>
          <p:nvPr/>
        </p:nvSpPr>
        <p:spPr>
          <a:xfrm>
            <a:off x="8153685" y="854580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1 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B9F28-FA9C-E594-0AA4-BC04F40633A9}"/>
              </a:ext>
            </a:extLst>
          </p:cNvPr>
          <p:cNvSpPr/>
          <p:nvPr/>
        </p:nvSpPr>
        <p:spPr>
          <a:xfrm>
            <a:off x="8158761" y="2203264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2 vector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E11C3A-692D-8717-F505-5CE142652034}"/>
              </a:ext>
            </a:extLst>
          </p:cNvPr>
          <p:cNvSpPr/>
          <p:nvPr/>
        </p:nvSpPr>
        <p:spPr>
          <a:xfrm>
            <a:off x="8148272" y="3642703"/>
            <a:ext cx="1523459" cy="416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3 vector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0C819-4B06-EAD1-2D8F-74A30BBE24DE}"/>
              </a:ext>
            </a:extLst>
          </p:cNvPr>
          <p:cNvSpPr txBox="1"/>
          <p:nvPr/>
        </p:nvSpPr>
        <p:spPr>
          <a:xfrm>
            <a:off x="7741425" y="874843"/>
            <a:ext cx="538385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C403E0-58E9-69C4-626C-39E79359D3BE}"/>
              </a:ext>
            </a:extLst>
          </p:cNvPr>
          <p:cNvSpPr txBox="1"/>
          <p:nvPr/>
        </p:nvSpPr>
        <p:spPr>
          <a:xfrm>
            <a:off x="7741424" y="2243688"/>
            <a:ext cx="538385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D909BF-AC15-F164-925B-B3483E97E628}"/>
              </a:ext>
            </a:extLst>
          </p:cNvPr>
          <p:cNvSpPr txBox="1"/>
          <p:nvPr/>
        </p:nvSpPr>
        <p:spPr>
          <a:xfrm>
            <a:off x="7710631" y="3688606"/>
            <a:ext cx="538385" cy="376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C58B3D-47E8-399B-2457-9DBA5198D26E}"/>
              </a:ext>
            </a:extLst>
          </p:cNvPr>
          <p:cNvCxnSpPr>
            <a:cxnSpLocks/>
          </p:cNvCxnSpPr>
          <p:nvPr/>
        </p:nvCxnSpPr>
        <p:spPr>
          <a:xfrm>
            <a:off x="1217062" y="1062852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324678-D10C-E63A-5D90-587E30BC48E8}"/>
              </a:ext>
            </a:extLst>
          </p:cNvPr>
          <p:cNvCxnSpPr>
            <a:cxnSpLocks/>
          </p:cNvCxnSpPr>
          <p:nvPr/>
        </p:nvCxnSpPr>
        <p:spPr>
          <a:xfrm>
            <a:off x="1217061" y="2383890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1BB805-A26B-E3DB-F163-DD9BC29ECF5D}"/>
              </a:ext>
            </a:extLst>
          </p:cNvPr>
          <p:cNvCxnSpPr>
            <a:cxnSpLocks/>
          </p:cNvCxnSpPr>
          <p:nvPr/>
        </p:nvCxnSpPr>
        <p:spPr>
          <a:xfrm>
            <a:off x="1217061" y="3869816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9833AE-018F-8DF0-4A53-93FB38326821}"/>
              </a:ext>
            </a:extLst>
          </p:cNvPr>
          <p:cNvCxnSpPr>
            <a:cxnSpLocks/>
          </p:cNvCxnSpPr>
          <p:nvPr/>
        </p:nvCxnSpPr>
        <p:spPr>
          <a:xfrm>
            <a:off x="2711626" y="1062852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A5E6B3-150A-38F9-9459-478E65381F40}"/>
              </a:ext>
            </a:extLst>
          </p:cNvPr>
          <p:cNvCxnSpPr>
            <a:cxnSpLocks/>
          </p:cNvCxnSpPr>
          <p:nvPr/>
        </p:nvCxnSpPr>
        <p:spPr>
          <a:xfrm>
            <a:off x="2711626" y="2383890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37277-ED62-2A05-CCB8-06BD65120479}"/>
              </a:ext>
            </a:extLst>
          </p:cNvPr>
          <p:cNvCxnSpPr>
            <a:cxnSpLocks/>
          </p:cNvCxnSpPr>
          <p:nvPr/>
        </p:nvCxnSpPr>
        <p:spPr>
          <a:xfrm>
            <a:off x="2711626" y="3869430"/>
            <a:ext cx="306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A58389-A3D9-16D6-E4C8-76D838E8643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541872" y="1071391"/>
            <a:ext cx="3520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DBE00-6386-B28A-0C77-3BA34AE741E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541871" y="2383890"/>
            <a:ext cx="352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758788-6A7B-2249-5741-316C05503769}"/>
              </a:ext>
            </a:extLst>
          </p:cNvPr>
          <p:cNvCxnSpPr>
            <a:cxnSpLocks/>
          </p:cNvCxnSpPr>
          <p:nvPr/>
        </p:nvCxnSpPr>
        <p:spPr>
          <a:xfrm>
            <a:off x="4587159" y="3861264"/>
            <a:ext cx="3067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EAD959-E3C7-B569-929B-629FE78D6F78}"/>
              </a:ext>
            </a:extLst>
          </p:cNvPr>
          <p:cNvCxnSpPr>
            <a:cxnSpLocks/>
          </p:cNvCxnSpPr>
          <p:nvPr/>
        </p:nvCxnSpPr>
        <p:spPr>
          <a:xfrm flipV="1">
            <a:off x="5985420" y="1062851"/>
            <a:ext cx="3520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F67551-3BA3-47F4-D63B-52D18C4D2107}"/>
              </a:ext>
            </a:extLst>
          </p:cNvPr>
          <p:cNvCxnSpPr>
            <a:cxnSpLocks/>
          </p:cNvCxnSpPr>
          <p:nvPr/>
        </p:nvCxnSpPr>
        <p:spPr>
          <a:xfrm flipV="1">
            <a:off x="5986938" y="2417754"/>
            <a:ext cx="3520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D2BF52-CCC0-20D8-F932-2428BB31111C}"/>
              </a:ext>
            </a:extLst>
          </p:cNvPr>
          <p:cNvCxnSpPr>
            <a:cxnSpLocks/>
          </p:cNvCxnSpPr>
          <p:nvPr/>
        </p:nvCxnSpPr>
        <p:spPr>
          <a:xfrm flipV="1">
            <a:off x="5985420" y="3850975"/>
            <a:ext cx="35207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ED772B-5730-2A9D-FD5C-92BBBC2B0D82}"/>
              </a:ext>
            </a:extLst>
          </p:cNvPr>
          <p:cNvCxnSpPr/>
          <p:nvPr/>
        </p:nvCxnSpPr>
        <p:spPr>
          <a:xfrm>
            <a:off x="572568" y="4238714"/>
            <a:ext cx="0" cy="75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CC4DB1-822B-0079-94BF-2BA92F1F2194}"/>
              </a:ext>
            </a:extLst>
          </p:cNvPr>
          <p:cNvSpPr txBox="1"/>
          <p:nvPr/>
        </p:nvSpPr>
        <p:spPr>
          <a:xfrm>
            <a:off x="10852" y="5083205"/>
            <a:ext cx="1339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 Sequence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22CFA3-BFAF-66EB-7E90-FA24AF8AEFCB}"/>
              </a:ext>
            </a:extLst>
          </p:cNvPr>
          <p:cNvSpPr/>
          <p:nvPr/>
        </p:nvSpPr>
        <p:spPr>
          <a:xfrm>
            <a:off x="10153920" y="2203264"/>
            <a:ext cx="1710647" cy="416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 Sequence Vector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A35BB9-B332-1A23-FBC3-9839BEC5D5B2}"/>
              </a:ext>
            </a:extLst>
          </p:cNvPr>
          <p:cNvCxnSpPr>
            <a:stCxn id="21" idx="3"/>
          </p:cNvCxnSpPr>
          <p:nvPr/>
        </p:nvCxnSpPr>
        <p:spPr>
          <a:xfrm>
            <a:off x="9677144" y="1062852"/>
            <a:ext cx="1099103" cy="1085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7D15FA-780B-76B9-CB06-11FFF0E29958}"/>
              </a:ext>
            </a:extLst>
          </p:cNvPr>
          <p:cNvCxnSpPr>
            <a:endCxn id="56" idx="1"/>
          </p:cNvCxnSpPr>
          <p:nvPr/>
        </p:nvCxnSpPr>
        <p:spPr>
          <a:xfrm flipV="1">
            <a:off x="9693780" y="2411484"/>
            <a:ext cx="460140" cy="6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9332B4-ED96-CCE0-1362-4A18BEAAD310}"/>
              </a:ext>
            </a:extLst>
          </p:cNvPr>
          <p:cNvCxnSpPr>
            <a:stCxn id="24" idx="3"/>
          </p:cNvCxnSpPr>
          <p:nvPr/>
        </p:nvCxnSpPr>
        <p:spPr>
          <a:xfrm flipV="1">
            <a:off x="9671731" y="2674980"/>
            <a:ext cx="1104516" cy="1175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70F373B-0FB7-15CB-0777-2FD08D2350D1}"/>
              </a:ext>
            </a:extLst>
          </p:cNvPr>
          <p:cNvSpPr txBox="1"/>
          <p:nvPr/>
        </p:nvSpPr>
        <p:spPr>
          <a:xfrm>
            <a:off x="10048950" y="1186503"/>
            <a:ext cx="53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CD7402-9F88-5F6F-6486-BFDA56151A0B}"/>
              </a:ext>
            </a:extLst>
          </p:cNvPr>
          <p:cNvSpPr txBox="1"/>
          <p:nvPr/>
        </p:nvSpPr>
        <p:spPr>
          <a:xfrm>
            <a:off x="9662085" y="2392107"/>
            <a:ext cx="53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9E1F19-F095-BFF9-A537-EEA9753A6073}"/>
              </a:ext>
            </a:extLst>
          </p:cNvPr>
          <p:cNvSpPr txBox="1"/>
          <p:nvPr/>
        </p:nvSpPr>
        <p:spPr>
          <a:xfrm>
            <a:off x="10129766" y="3255536"/>
            <a:ext cx="538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17858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</dc:creator>
  <cp:lastModifiedBy>Ved</cp:lastModifiedBy>
  <cp:revision>1</cp:revision>
  <dcterms:created xsi:type="dcterms:W3CDTF">2022-11-23T04:01:47Z</dcterms:created>
  <dcterms:modified xsi:type="dcterms:W3CDTF">2022-11-23T04:29:47Z</dcterms:modified>
</cp:coreProperties>
</file>