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257" r:id="rId3"/>
    <p:sldId id="258" r:id="rId4"/>
    <p:sldId id="304" r:id="rId5"/>
    <p:sldId id="305" r:id="rId6"/>
    <p:sldId id="306" r:id="rId7"/>
    <p:sldId id="309" r:id="rId8"/>
    <p:sldId id="311" r:id="rId9"/>
    <p:sldId id="312" r:id="rId10"/>
    <p:sldId id="317" r:id="rId11"/>
    <p:sldId id="318" r:id="rId12"/>
    <p:sldId id="324" r:id="rId13"/>
    <p:sldId id="31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34:3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16722 7408 0,'176'0'125,"-88"18"-110,-17 0-15,52 17 16,1-35-16,34 18 15,-69-1-15,-1-17 16,-18 18-16,1-18 16,0 0-16,-36 0 15,-18 0-15,1 0 16,0 0-16,17 0 16,-17 0-16,52 0 15,-17 0-15,0 0 16,71 0-16,-36 0 15,-18 0-15,-17 0 16,18 0-16,-1 0 16,-34 0-16,16 0 15,-34 0-15,0 0 16,-1 0-16,19 0 16,-1 0-1,18 0-15,17-18 16,-17 18-16,0 0 15,18 0-15,-1 0 16,-34 0-16,-1-17 16,53-1-1,-70 18-15,35 0 16,0-18-16,-53 1 16,35 17-16,-17 0 15</inkml:trace>
  <inkml:trace contextRef="#ctx0" brushRef="#br0" timeOffset="1302.53">22401 7267 0,'53'0'47,"35"0"-32,-17 0-15,17 0 16,0 0-16,-17 0 16,-36 0-16,1 0 15,-19 0-15,1 0 16,17 0-16,-17 0 15,-1 0-15,19 0 16,-1 0 0,35 0-1,-52 0 1,0 0 0</inkml:trace>
  <inkml:trace contextRef="#ctx0" brushRef="#br0" timeOffset="3520.74">4516 8590 0,'17'0'109,"54"0"-93,17 18-16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5:04:5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3369 2681 0,'18'0'125,"35"0"-125,-18 0 15,-18 0-15,36 0 16,-17 0-16,-19 0 15,19 0-15,-1 0 16,-17 0 0</inkml:trace>
  <inkml:trace contextRef="#ctx0" brushRef="#br0" timeOffset="2392.66">2222 5256 0,'53'0'110,"71"0"-95,-71 0-15,0 0 16,-18 0-16,-17 0 16,-1 18-16,19-18 140,-19 0-140,1 0 31</inkml:trace>
  <inkml:trace contextRef="#ctx0" brushRef="#br0" timeOffset="4193.97">2558 5115 0,'17'0'93,"-17"18"-93,36-18 16,-19 18 0,1-1-16,-1 1 15,1-18 345,-18 17-360,0 1 15,0 0 1,0-1 0,0 1 234,0 0-235,-35-1-15,0 1 16,17 17-16,-17-35 15,17 18-15</inkml:trace>
  <inkml:trace contextRef="#ctx0" brushRef="#br0" timeOffset="14912.85">8308 5609 0,'-35'0'297,"17"0"-266,0 0-31,1 0 16,-19 18-1,19-18 1,-1 0 0,1 0-1,-1 0 48,-17 0-48,17 0 1,0 0 0,-17 0-1,17 17 1,-17-17-1,-18 0-15,18 0 16,17 18 0,-17-18 124,-18 18-140,18-18 16,0 0-16,17 17 16,0-17-16,1 0 31</inkml:trace>
  <inkml:trace contextRef="#ctx0" brushRef="#br0" timeOffset="16400.57">7743 5468 0,'0'35'78,"0"-17"-62,0 0-16,0 17 15,0-17 1,0-1-1,0 1 501,0-1-500,18 1-1,17 17-15,36 1 16,-36-19-16,36 19 16,-18-19-16,0 1 15</inkml:trace>
  <inkml:trace contextRef="#ctx0" brushRef="#br0" timeOffset="26057.12">5715 7691 0</inkml:trace>
  <inkml:trace contextRef="#ctx0" brushRef="#br0" timeOffset="45368.28">19068 4110 0,'17'0'63,"1"0"-48,17-18 17,71 1-17</inkml:trace>
  <inkml:trace contextRef="#ctx0" brushRef="#br0" timeOffset="103232.13">11818 14252 0,'0'0'0,"0"-17"47,18 17-31,-1 0-1,19 0 1,-19 0-1,1 0-15,17-18 16,0 18 0,-17 0-16,-18-18 15,18 18-15,-1 0 16,1 0 0,17 0 46,-17 0-62,17 0 16,0 0-16,-17 0 15,17 0-15,-35-17 16</inkml:trace>
  <inkml:trace contextRef="#ctx0" brushRef="#br0" timeOffset="104544.22">12065 14023 0,'35'18'141,"1"-1"-126,16 18-15,-34-17 16,0-18-16,17 35 16,0-17-1,-35 17 282,0-17-281,-17 17-1,-1-17 1,0-1 0</inkml:trace>
  <inkml:trace contextRef="#ctx0" brushRef="#br0" timeOffset="109775.25">5803 7497 0,'-17'35'32,"-1"-18"-17,0 1-15,1 0 16,17-1-16,0 1 16,0 17-16,-18-17 15,18 0-15,0 17 16,-18 0-1,18-17-15,0-1 16,-17 19-16,17-1 16,0-17-16,0 17 15,-18 0 1,18 0 0,0-17-16,-18 35 15,18-18-15,0 1 16,0-1-16,0 0 15,0-17-15,0 17 16,-17 0 15</inkml:trace>
  <inkml:trace contextRef="#ctx0" brushRef="#br0" timeOffset="110591.32">5486 8079 0,'0'-18'78,"17"18"-78,1 35 16,17 1-16,36 16 15,-36-34-15,0 17 16,-17 1-16,17-1 16,-35-17-1,18-1 126</inkml:trace>
  <inkml:trace contextRef="#ctx0" brushRef="#br0" timeOffset="115000.84">5098 11289 0,'17'18'156,"1"-1"-141,17-17-15,-17 18 16,17-1-16,0 1 16,-17 0 15,0-1 0,-1 1-15,1 0-1,0 17 1,-18-17 15,17-1 1,-17 1-17,0-1 1,0 1-1,0 0 1,0-1 31,0 1-47,0 0 47,-17-1-32,17 1-15,-18 0 47,0-18 63,1 17-110,-1 1 15,-17-18 17,35 17-32,-18-17 15,0 18-15,1 0 31,-18-18-15,17 0 0,0 0-1,1 0-15,-1 0 16,0 0-16,1 0 94,-19-36-79,19 19 1,17-1-16,-35-17 16,17 17-1,18 1 1,0-1-16,0 0 47,0 1-32,0-1 1,0 0 0,18-17-1,-1 35 1,1-17-16,17 17 15,-17 0 1,-1 0 15,19 0-15,-19 0 15,1 17-15,17 18-1,-17 1 1,-1-19 0,1 19-1,-18-19 1,18 19 0,-18-19-16,0 1 15,17 17-15,1 0 16,-18-17 15,0 0-15,0-1-1,0 1 17,0 17-1,0-17-16,-18 0 1,1-18-16,-1 17 16,0-17-1,1 18-15,-1-18 32,1 0 14,-1 0-30,0 0-16,1 0 16,-1 0-16,0 0 15,1 0-15,-1 0 16,0 0 0,1 0-16,-1 0 15,1 0 1,-1 0-16,0 0 94,1 0-94,17-18 62,17 18-62,19 0 16,16 0-16,19 0 15,-18 0-15,17 0 16,-17 0-16,18 0 16,-18 0-16,17 0 15,1 35-15,-18-35 16,-35 0-16,-1 18 31,1 0-31,-18-1 47,0 1-31,0 0-1,-35-18-15,-18 0 16,35 0-1,0 0-15,-17 0 16,17 0-16,1-18 16,-19-35-16,-16 35 15,16-17-15,-17 0 16,36 17-16,17 1 16,0-36-16,0 17 15,0 19-15</inkml:trace>
  <inkml:trace contextRef="#ctx0" brushRef="#br0" timeOffset="115239.91">5239 11677 0,'17'0'15,"1"0"1,-18 18 15</inkml:trace>
  <inkml:trace contextRef="#ctx0" brushRef="#br0" timeOffset="117807.73">5821 10266 0,'0'-18'31,"0"1"-15,0-1-1,0 0-15,0-17 16,17 17-16,1-17 15,0 0-15,-18 17 16,17 1-16,1-19 16,-18 19-1,0-1 1,0 0 0,0 1 46,0-1-62,0 0 16,0 1-16,0-1 15,0 0 1,0-17 0,18 18 15,-18-1-16,0 0 1,17-17 0,-17 17-1,18 18-15,-18-35 16,0 17 0,18 18-1,-18-17 1,17-1-1,-17 1 17,0-1-32,18 0 31,-18 1 16,17-1 47,-17 0-79</inkml:trace>
  <inkml:trace contextRef="#ctx0" brushRef="#br0" timeOffset="119799.73">5856 9454 0,'35'0'187,"-17"0"-155,0 18 61,-1-18-77,1 0-16,-18 18 16,18-18-1,-1 0-15,1 0 31,-1 17 204,-17 1-235,0 0 15,0-1 1,0 1-16,0 0 16,0-1-16,0 1 31,0 35 547,18-36-562</inkml:trace>
  <inkml:trace contextRef="#ctx0" brushRef="#br0" timeOffset="121616.64">6738 8096 0,'18'-17'94,"-1"17"-63,1 0-31,0 0 16,-1 0-1,1 0-15,17 0 16,-17 0 0,35 0-1,-36 0-15,19 0 16,-19 0-16,1 0 15,17 0-15,-17 0 16,-1 0-16,1 0 16,0 0-16,-1 0 15,1-18-15,0 18 16,-1 0-16,1 0 47,0 0-32,-1 0 1,1 0-16</inkml:trace>
  <inkml:trace contextRef="#ctx0" brushRef="#br0" timeOffset="122552.35">7197 7973 0,'17'0'62,"19"0"-62,-19 17 32,1-17-17,-18 18 1,17-18 218,-17 18-218,0-1-16,0 1 16,0 17-1,0-17 16</inkml:trace>
  <inkml:trace contextRef="#ctx0" brushRef="#br0" timeOffset="126503.4">9772 7849 0,'0'0'0,"18"0"16,34 0-1,-34 0-15,0 0 16,17 0-16,0 0 15,-17 0-15,0 0 16,-1 0-16,1 0 16,0 0-16,-1 0 15,18 0-15,-17 0 16,17 0-16,1 0 16,-19 0-16,19 0 15,-19 0-15,1 0 16,-1 18 62,1-18-47,-18 18-15,0-1-1,0 1-15,35 35 16,-35-36-16,0 1 16,18-18-16,0 35 15,-1 1-15,1-19 47,-18 1-47,18 0 16,-18-1-1,17 1-15,-17-1 16,18 19-16,-1-36 16,-17 35-16,0-17 15,18 17-15,-18-17 16,0-1-16,18 1 16,-1 17-16,-17-17 15,18 17 1,-18-17-16,0-1 15,18 36-15,-18-35 16,0-1 0,0 19-16,17 34 15,1-34 1,-18-19-16,0 19 16,0-19-1,0 1-15,18 17 16,-18-17-16,0-1 15,0 19-15,17-19 16,-17 1 0,0 0-1,0-1-15,0 1 32,18-1-32,-18 1 31,0 0-16,0-1 1,0 19 0,0-1-1,0 18-15,0-36 16,0 1 0,0 0-1,0-1 32,0 1-47,0 17 16,0 18-16,0-35 15,18 17-15,-18-17 16,0-1-16,0 1 16,17 0-1,-17-1 1,0 1-1,0 0-15,0-1 16,0 1-16,0 0 16,0-1-1,0 1 1</inkml:trace>
  <inkml:trace contextRef="#ctx0" brushRef="#br0" timeOffset="127832.08">10583 9543 0,'0'35'109,"0"-17"-93,0-1-1,0 1-15,18-18 16,-18 17-1,0 1 1,0 0 187,18-18 0,17-36-187,-17 36 187</inkml:trace>
  <inkml:trace contextRef="#ctx0" brushRef="#br0" timeOffset="128767.73">9084 10777 0,'18'0'78,"17"0"-78,-17-17 16,34 17-16,-34 0 15,17 0-15,-17 0 16,0 0-16,17 0 16,18 0-16,-35 0 15,-1 0-15,1 0 16,-1 0-1</inkml:trace>
  <inkml:trace contextRef="#ctx0" brushRef="#br0" timeOffset="129711.65">9366 11254 0,'18'0'266,"17"0"-188,-17 0-78,35 0 16,-18 0-16,0 17 15,-17-17 1</inkml:trace>
  <inkml:trace contextRef="#ctx0" brushRef="#br0" timeOffset="131184.21">9243 11977 0,'17'0'219,"19"0"-157,-1 0-62,-17 0 31,-1 0-31,1 0 16,0 0-16,-1 0 16,1 0-16,-1 0 15,1 0 1</inkml:trace>
  <inkml:trace contextRef="#ctx0" brushRef="#br0" timeOffset="135703.67">10971 14041 0,'36'0'110,"-1"0"-95,0 0 1,0 0-16,1 0 0,17 0 16,-18 0-1,18 0-15,-18 0 16,-17 0 0,-1 0-1,1 0 1,0 0-1,-1 0 1,1 0 0,0 0-1,-1 0 142,19 17-157,-1-17 15,-18 0 1,19 0-16,-36 18 15,17-18 1</inkml:trace>
  <inkml:trace contextRef="#ctx0" brushRef="#br0" timeOffset="136823.28">11465 13970 0,'18'0'94,"17"35"-79,-35-17-15,35 0 16,-17-18-16,0 17 16,17 1-1,-17-1 251,-18 1-250,-36 0-1,19-1-15,-1 1 16,0-18-16,1 18 15,-1-1-15,1-17 16</inkml:trace>
  <inkml:trace contextRef="#ctx0" brushRef="#br0" timeOffset="144296.2">15505 8308 0,'52'-18'93,"72"18"-77,52 18-16,-17 0 16,53 17-16,-36 35 15,36-52-15,-53 35 16,-71-35-16,0-18 16,-53 0-16,-17 0 15</inkml:trace>
  <inkml:trace contextRef="#ctx0" brushRef="#br0" timeOffset="148576.6">17410 10231 0,'17'0'0,"71"0"15,18 17-15,18-17 16,-1 18-16,1-1 16,-1 1-16,-70-18 15,18 0-15,-18 0 16,-18 0-16,-18 0 15,1 0-15</inkml:trace>
  <inkml:trace contextRef="#ctx0" brushRef="#br0" timeOffset="150616.7">20355 10830 0,'0'18'109,"18"-18"-109,17 18 16,18-18-16</inkml:trace>
  <inkml:trace contextRef="#ctx0" brushRef="#br0" timeOffset="157153.85">5256 13141 0,'0'18'15,"0"17"1,0 18 0,0-18-16,0-17 15,0-1-15,0 19 16,0-19 15,18 19 47,-18-19-62,0 1-1,0-1 48</inkml:trace>
  <inkml:trace contextRef="#ctx0" brushRef="#br0" timeOffset="176927.99">15716 13688 0,'159'0'110,"35"17"-110,53 36 15,-71-35-15,1-18 16,-19 53-16,-34-35 15,-1-18-15,1 0 16,-1 17-16,-70-17 16,35 0-16,1 0 15,17 0-15,-18 0 16,0 0-16,-18 0 16,-52 0-1</inkml:trace>
  <inkml:trace contextRef="#ctx0" brushRef="#br0" timeOffset="177759.95">17762 14499 0,'71'0'78,"105"0"-62,36 0-16,-18 0 15,71 0-15,34 0 16,-16 0-16,-36 0 16,-18 0-1,-88 0-15,-53 0 0,-35 0 16,-18 0-16,-17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5:08:37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8696 4957 0,'71'-18'219,"-1"18"-204,18-18-15,0 18 16,18-17-16,-18 17 16,-35 0-16,18-18 15,0 18-15,-19 0 16,1 0-16,-35 0 16,17-18-16,1 1 15,-19 17 1</inkml:trace>
  <inkml:trace contextRef="#ctx0" brushRef="#br0" timeOffset="4512.26">13829 4551 0,'18'17'140,"-18"36"-140,17 0 16,1-35-16,-18 17 15,17-17-15,1-18 94,17-53-78,36-18-16,-18 18 15,-36 18-15,36 0 16,-17 0-16,-1 17 16,35-17-16,-70 17 15,36-17-15,-1 35 16</inkml:trace>
  <inkml:trace contextRef="#ctx0" brushRef="#br0" timeOffset="10551.96">5750 8590 0,'18'0'79,"17"0"-48,-17 0-31,35-18 15,-36 1-15,1 17 16,0-18 0,-1 18-16,19-17 15,-19 17-15,1 0 16</inkml:trace>
  <inkml:trace contextRef="#ctx0" brushRef="#br0" timeOffset="28823.73">15099 9790 0,'18'17'16,"-1"1"0,1-1-1,-1 1 1,1 0 0,0-1 46,17-17-31,18 0-15,17 0-16,1-35 16,-53 17-16,52 1 15,-17-1-15,0 1 16,-18-1-1,1 0-15</inkml:trace>
  <inkml:trace contextRef="#ctx0" brushRef="#br0" timeOffset="35792.51">20673 13264 0,'17'0'47,"72"0"-47,52 0 15,0 0-15,35 0 16,36 0-16,-36 0 16,1 0-16,-19 0 15,-16-17-15,-72-1 16,36 1-16,-18-36 15,-53 53-15,1 0 16</inkml:trace>
  <inkml:trace contextRef="#ctx0" brushRef="#br0" timeOffset="38799.97">8008 15311 0,'18'52'15,"-18"-16"1,0-19 0,0 1 15,17 0-31,1-18 125,0 0-125,17 0 16,0 0-16,-17 0 15,35 0-15,0 0 16,17-18-16,-35 18 15,1-18-15,-1 1 16,0-1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5:09:56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3828 1640 0</inkml:trace>
  <inkml:trace contextRef="#ctx0" brushRef="#br0" timeOffset="751.12">5680 1693 0</inkml:trace>
  <inkml:trace contextRef="#ctx0" brushRef="#br0" timeOffset="2967.02">14623 6579 0,'17'-17'110,"19"17"-110,16 0 15,-16 0-15,34 0 16,-17 0-16,18 0 16,-54 0-16,72-18 15,-36 18-15,-1 0 16,37 0-1,-54 0 1,-17-18 0,17 18-1,-18 0 1,1-17 0</inkml:trace>
  <inkml:trace contextRef="#ctx0" brushRef="#br0" timeOffset="30839.3">5715 3351 0,'18'0'47,"-1"-17"0,1 17-32,0 0-15,-1 0 16,54 0-16,-36 0 15,0 0 1,1 0 0,-19 0-1,18 0 1,-17 0 93,0-18-15,-1 18-47,19 0 187,-19 0-218,19 0 312,-36-18-312</inkml:trace>
  <inkml:trace contextRef="#ctx0" brushRef="#br0" timeOffset="38735.32">11060 3334 0,'17'0'31,"18"0"126,124 0-142,-18 0-15,18 53 16,-35-36-16,-1 1 15,-35 0-15,-17-18 16,-1 17-16,-52-17 16,17 18-1,1-18 63,-19 0-78,1-18 32</inkml:trace>
  <inkml:trace contextRef="#ctx0" brushRef="#br0" timeOffset="40560.99">7955 3351 0,'35'0'250,"-17"0"-219,17 0 79,-17 0-63,0 0-32,-1 0 1,1 0-1</inkml:trace>
  <inkml:trace contextRef="#ctx0" brushRef="#br0" timeOffset="46232.03">14023 3422 0,'18'0'328,"-1"0"-312,1 0 109,-1 0-109,1-18 93,0 18-78,-1-17-15,19 17 93,-19 0-109,1-18 16,0 18-1,-1 0 17,1 0 61</inkml:trace>
  <inkml:trace contextRef="#ctx0" brushRef="#br0" timeOffset="49624.81">16439 3440 0,'0'-18'391,"18"0"-360,0 18 16</inkml:trace>
  <inkml:trace contextRef="#ctx0" brushRef="#br0" timeOffset="50583.12">20743 3351 0,'18'0'63,"0"0"-16,-1 0-32,19 0 1,-1 0-16,18 0 16,0 0-16,-36 0 15,1 0 1,0 0-16</inkml:trace>
  <inkml:trace contextRef="#ctx0" brushRef="#br0" timeOffset="51648.41">18821 3475 0,'17'0'78,"1"-18"-62,0 18 46,-1 0-46</inkml:trace>
  <inkml:trace contextRef="#ctx0" brushRef="#br0" timeOffset="52519.81">21096 3193 0</inkml:trace>
  <inkml:trace contextRef="#ctx0" brushRef="#br0" timeOffset="54135.67">16492 3298 0</inkml:trace>
  <inkml:trace contextRef="#ctx0" brushRef="#br0" timeOffset="63294.84">4674 4463 0,'53'17'172,"-35"-17"-172</inkml:trace>
  <inkml:trace contextRef="#ctx0" brushRef="#br0" timeOffset="65367.76">6597 4551 0</inkml:trace>
  <inkml:trace contextRef="#ctx0" brushRef="#br0" timeOffset="67559.73">13864 4621 0,'0'18'453</inkml:trace>
  <inkml:trace contextRef="#ctx0" brushRef="#br0" timeOffset="109424.14">19173 3404 0</inkml:trace>
  <inkml:trace contextRef="#ctx0" brushRef="#br0" timeOffset="110302.9">21343 3387 0</inkml:trace>
  <inkml:trace contextRef="#ctx0" brushRef="#br0" timeOffset="112246.79">4921 4516 0</inkml:trace>
  <inkml:trace contextRef="#ctx0" brushRef="#br0" timeOffset="113991.12">6491 4427 0</inkml:trace>
  <inkml:trace contextRef="#ctx0" brushRef="#br0" timeOffset="118255">6315 4445 0,'35'0'156,"0"0"-156,18 0 16,0 0-1,0 0-15,0 0 16,-18 0-16,-17 0 15,-1 0 1</inkml:trace>
  <inkml:trace contextRef="#ctx0" brushRef="#br0" timeOffset="123215.05">13811 4498 0,'18'0'94,"0"0"-94,-1 0 109,1 0-77,-1-18 93,19 18-110,-19 0-15</inkml:trace>
  <inkml:trace contextRef="#ctx0" brushRef="#br0" timeOffset="148703.16">4322 9313 0,'17'0'156,"71"0"-156,1 0 15,-1 0-15,35 0 16,1 0-16,-36 0 16,-18 0-16,-17 0 15,-17 0-15,-19 0 16</inkml:trace>
  <inkml:trace contextRef="#ctx0" brushRef="#br0" timeOffset="150694.82">4780 11642 0,'18'0'78,"-1"0"-78,36 0 16,36-18-16,-37 18 15,37 0-15,-19-18 16,18 18-16,1-17 15,16-1-15,-52 0 16,18 18 0,-36 0-16,18-17 15,-18 17 1,-17 0-16,0-18 16,-1 18-1,1 0 251,0 0-235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35:10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17127 13864 0,'0'-35'219,"0"17"-204,0 1-15,-17-1 16,17 0-16,-18-17 16,0 35-1,18-18-15,-17 1 16,-1-1-1,1 18-15,-1 0 16,-17-18 0,35 1-16,-36 17 15,19 0-15,-1-18 16,-17 18-16,17 0 16,0 0-1,1 0-15,-1 0 16,1 0-16,-1 0 31,0 0-15,1 0-1,-1 0 1,0 0 0,1 0-1,-1 0-15,18 18 16,-18-1-16,18 19 31,0-19-31,0 19 16,0-19-1,0 19-15,0-1 16,0 0-16,0 0 16,36 18-16,-36-35 15,0 0 1,0-1-16,17-17 47,19 18-47,-36 0 15,17-1-15,19-17 16,16 35-16,-16-17 16,-1 0-16,-17-18 15,35 17 1,-18-17-16,-17 18 15,-1-18-15,1 0 16,-1 0-16,1 0 16,0 0-16,17 0 15,0 0 1,-35-18 0</inkml:trace>
  <inkml:trace contextRef="#ctx0" brushRef="#br0" timeOffset="1282.25">17339 13970 0,'0'-18'31,"0"1"-15,0-1 30,-18 0-30,1 18 0,-19 0-1,19 0 1,-1 0 0,1 0-16,-19 0 15,19 0 16,-1 0-15,18 18 0,0 17-1,-18-35-15,18 18 16,0 17-16,0-17 16,0 0-1,0-1 1,0 1 78,0-1-79,36-34 32,-19-18-31,1 35-1,-18-36-15,18 19 0,-1 17 16,1-36-16,-18 19 16,0-1-1,17 0 1,1 1-1,35 17 142,-53 17-157,0 19 15,18-1-15,-18 0 16,0-17-16,0 0 16,0-1-16,17 1 15,-17-1 48,18-17-48,0 0-15,17 0 32,-18 0 30,1 0-46,17-17-16,-17 17 15,0-18-15,-1 1 16</inkml:trace>
  <inkml:trace contextRef="#ctx0" brushRef="#br0" timeOffset="2471.63">17780 13617 0,'0'18'94,"0"35"-78,0-36-16,0 36 15,0-17-15,0 17 16,0-18-16,0-18 16,0 1-16,0 0 15,0-1 1,0 1 0,18 0-16,-1-1 46,-17 19-46,18-36 16,17 35 0,-35-18-16,18-17 15,17 36-15,-17-19 16,17 1 0,18 0-16,-35-18 15,34 0-15,-16 0 16,-19 0-16,19 17 15,-1-17-15,-17 0 16,17 0 0</inkml:trace>
  <inkml:trace contextRef="#ctx0" brushRef="#br0" timeOffset="3064.39">18397 13652 0,'0'36'94,"0"34"-79,0-17-15,0 0 16,0 18-16,18-36 16,-18 18-16,0 17 15,0-52-15,18 17 16</inkml:trace>
  <inkml:trace contextRef="#ctx0" brushRef="#br0" timeOffset="3657.72">18344 13899 0,'0'-17'63,"36"17"-63,-19 0 15,54 0-15,-1 0 16,1 0-16,-18 0 15,17 0 1,-34 0-16,-19 0 16,1 0-16,0 0 15</inkml:trace>
  <inkml:trace contextRef="#ctx0" brushRef="#br0" timeOffset="4160.47">18750 13688 0,'0'-18'62,"35"36"-46,-35 17-16,36 36 15,-19-1-15,1 1 16,0 17-16,-1-18 16,1 1-16,0-18 15,-18-35-15,0-1 16,17 1-16,1-36 109,17 1-93,-35-36-16</inkml:trace>
  <inkml:trace contextRef="#ctx0" brushRef="#br0" timeOffset="4960.53">19332 13688 0,'0'-18'78,"0"0"-31,-35 18-32,17 0 1,-17 18-16,35 0 15,-18-1-15,1 19 16,17-1 0,-18-17-16,0 17 15,18 0 1,0 0 15,0-17-15,0 0-16,0-1 15,0 1-15,0 0 16,0 17 0,0 0-1,0-17-15,18-18 16,-18 17 0,18 1-16,-1-18 15,1 0 1,17 0-16,1 18 15,-19-18-15,1 0 16,-1 0-16,19-18 94</inkml:trace>
  <inkml:trace contextRef="#ctx0" brushRef="#br0" timeOffset="6303.63">19703 13688 0,'0'-18'47,"-18"18"-31,0 0-1,1 0 1,-19 0-16,19 0 16,-1 53-1,18-35 1,0-1-16,-17 19 15,17-1 1,0-17 0,0-1 15,0 1-15,0-1-1,17 19 1,1-36 31,-18 17-32,17-17 17,1 0-32,0 0 31,-1 0-16,1 0 1,0 0 15,-1 0-15,1 0 0,0 0-1,-1-17 1,-17-1-1,0 0 1,0 1 109,0-1-109,0 1-1,0-1 17,-17 0 14,-1 18-14,0 0-17,1-17 1,-19-1 156,19 18-141,-1-18-31</inkml:trace>
  <inkml:trace contextRef="#ctx0" brushRef="#br0" timeOffset="7706.09">19861 13847 0,'18'0'47,"0"0"0,-1 0-31,19 0-1,-1 0 1,-18 0 0,1 17 109,-18 1-94,0-1 0,0 1-31,-18 0 31,1-1 79,17 1 15,17-18-125,1 0 15,0 0 1,-1 18 62,-17-1-62,0 19 15,0-1-31,0-18 16,0 1-16,0 0 15,-35 17-15,17-17 16,1-1 0,-18 1-16,17-18 15,-35 0-15,35 18 16,1-18-16,-1 0 15,0 0-15,1 0 16,-1 0-16,1 0 94</inkml:trace>
  <inkml:trace contextRef="#ctx0" brushRef="#br0" timeOffset="8592.41">20179 13406 0,'0'-18'62,"53"36"-46,-18 17-1,36 18-15,-18 0 16,17 0-16,1 35 16,-18-53-16,-1 0 15,-16 1-15,17-1 16,-18 0-16,-35-17 16,35 17-1,-35-17 1,18-1-16,-18 1 15,0 0 1,0 17 0,0-17-16,0-1 15,0 18-15,0-17 16,0 0-16,0 17 16,-35-17-1,-18-18 1,0 17-16,-18-17 0,18 18 15,18-18-15,0 0 16,17 0 0,0 0-1</inkml:trace>
  <inkml:trace contextRef="#ctx0" brushRef="#br0" timeOffset="10152.46">20955 14041 0,'53'0'156,"-18"-18"-140,-17 0-16,-1 18 15,1 0-15,0 0 32,-1 0 46,-17 18-47,0 0-15,0 17-16,0 0 31,0-17-31,0 17 15,0-17 1,0 17 0,-17-17-1,-1-1 1,0-17 15,1 18-31,34-18 141,36 17-126,-17-17-15,17 0 16,-18 0-16,18 0 16,17 0-1,-52 0-15,0 0 16,-1 0-16</inkml:trace>
  <inkml:trace contextRef="#ctx0" brushRef="#br0" timeOffset="11281.78">17180 14993 0,'0'18'110,"0"52"-95,0 1-15,18 17 16,-18-17-16,0-19 15,0-34-15,0 0 16,0-1 31,0-52 78</inkml:trace>
  <inkml:trace contextRef="#ctx0" brushRef="#br0" timeOffset="12928.63">17233 15046 0,'35'35'125,"-17"-35"-125,-18 18 16,0 0 0,0-1 374,35 18-327,-17-17-48,-18 0 1,18-18 140,-18-18-156,17 18 16,-17-35-16,18 17 15,-18 1 1,18-19-16,17 1 16,-18 17-1,-17 1 1,18-1-16,0 0 16,-1 71 140,1 18-141,-18-36-15,0-17 16,18 35-16,-1 17 16,1-17-16,-18-35 15,0 17-15,0-17 16,0-1 78</inkml:trace>
  <inkml:trace contextRef="#ctx0" brushRef="#br0" timeOffset="15673.34">17798 15275 0,'0'0'0,"17"-17"46,1-1-30,0 0 15,-18 1-15,0-1 0,17-17-1,-34 17 188,-1 18-31,0-17-156,1 17 15,-1 0 16,0 0-47,1 0 31,-1 0-15,-17 17 46,35 18 63,0-17-125,17 17 16,-17-17 0,18 0 46,0-1 94,-1-17-140,1 0-16,17 0 16,1-17 46,-19-1-46,1 18-1,-1 0-15,1-18 32,0 1-1,-1 17-31,-17-18 31,0 0-15,0 36 140,18 0-140,-18 17-16,0-17 15,18 17 1,-18-17-1,17-18-15,-17 35 16,0 0 0,0-17-1,0 17 1,0-17 125,0-1-126,0 1 16,0 0-31,-17-18 16,-19 0 0,19 0-16,-1 0 15,-17 17-15,17-17 16,-17 0-16,0 18 16,17-18 46,-17 0-62,17-18 16,0 18-1,1-17-15,17-1 141,0-17-110,0 17-15,35 18-1,-17-18 1,-1 18 0,1 0-1,17 0-15,1 0 16,-19 0 0,1 0-16,17 0 15,-17 0 1,17-17-16,-17 17 31,17 0-31,-17 0 16,-1 0-16,1-18 140,-1 0-140,19 1 16,-19-1-16,1 18 16</inkml:trace>
  <inkml:trace contextRef="#ctx0" brushRef="#br0" timeOffset="16759.75">18274 14993 0,'0'-18'125,"-18"36"-125,18 17 15,-35 18 1,35-35-16,0 0 16,0-1-16,0 1 15,0-1 1,0 1-1,0 0 1,0-1 0,0 1-1,0 0-15,0-1 16,0 1 0,0 17-16,35 0 15,-35-17 16,18 17-31,-18-17 16,35 17 15,-17-17 1,-1 0-17,19-1 16,-19-17-15,1 18 15</inkml:trace>
  <inkml:trace contextRef="#ctx0" brushRef="#br0" timeOffset="17687.61">18662 15081 0,'0'18'110,"0"35"-110,0-36 15,0 19-15,0-1 16,18 18-16,-18-35 16,0-1-16,17 1 15,-17-1-15,0 1 16,18 0-1,-1-1 110</inkml:trace>
  <inkml:trace contextRef="#ctx0" brushRef="#br0" timeOffset="18416.77">18732 15240 0,'18'0'125,"0"0"-109,35-18-16,17 1 15,1 17-15,-36 0 16,36 0-16,-54 0 16,1 0-16,-18-18 93</inkml:trace>
  <inkml:trace contextRef="#ctx0" brushRef="#br0" timeOffset="19136.8">18997 14975 0,'0'0'0,"18"0"125,17 36-109,-35-19-1,18 19-15,-1-19 16,1 19-16,-18-1 16,18-18-16,-18 19 15,17-1-15,-17-17 16,0-1-16,18 19 16,-18-1-1,0-18-15,17 1 31</inkml:trace>
  <inkml:trace contextRef="#ctx0" brushRef="#br0" timeOffset="20648.81">19614 15011 0,'0'0'0,"0"-18"188,0 0-157,0 1-31,-17 17 15,-1 0 17,1-18-17,-19 18-15,19 0 16,-19-18-16,19 18 31,-1-17-31,0 17 16,1 0-1,-1 0 17,0 0-17,1 0 1,-1 0 15,1 0-15,17 17-16,0 19 15,0-19 1,0 1-16,0 0 16,0-1-16,0 1 15,0 0-15,0-1 16,0 1-16,0 0 16,0-1-1,0 1 1,0-1-1,0 1 1,0 0 93,17-18-46,1 0-63,-1 17 16,1-17-16,0 0 15,-1 18 16,1-18 63,0 0-94,-1 0 16,1 0-1</inkml:trace>
  <inkml:trace contextRef="#ctx0" brushRef="#br0" timeOffset="22624">19950 15046 0,'0'-18'31,"0"1"-31,-18 17 78,0 0-62,-17 0-1,17 0 1,-17 0-1,17 17 1,1 1 0,17 0 15,0-1-31,0 1 16,0 0-1,0-1 1,0 1-1,0-1 17,-18 1-17,18 0 1,-17-1 15,17 1 32,0 0 30,17-1-77,1-17 0,-1 0 31,19 0 62,-19 0-93,1 0 62,0 0-63,-1 0 1,1 0 0,0 0-1,-1 0 1,1 0-16,17-17 31,-35-1 141,18 0-156,-18 1-1,0-1 32,0 0-16,0 1-15,0-1 31,0 1 15,0-1 1,0 0 46,-18 18-78,0-17-15,1 17 0,-18 0-1,17 0-15,18-18 16</inkml:trace>
  <inkml:trace contextRef="#ctx0" brushRef="#br0" timeOffset="24032.89">20144 15169 0,'35'0'32,"-17"0"-1,17 0-31,-18 0 15,19 0-15,-1 0 16,-17 0 0,-1 0-1,-17 18 63,0 17-46,0-17-17,0 17 1,0-17 15,18-18 172,0 18-203,-1-18 16,1 0-16,-1 17 16,1-17-1,0 0 1,-1 18 46,-17-1 48,0 1-110,0 0 15,-17 17-15,-1-35 32,0 18-32,1-1 15,-1 1-15,-17-18 16,17 18-1,-17-18 1,0 0-16,17 0 16,-17 0-1,17 0-15,1 0 16,-1 17 0</inkml:trace>
  <inkml:trace contextRef="#ctx0" brushRef="#br0" timeOffset="25065.33">20443 14958 0,'18'0'94,"35"0"-78,-35 0-16,-1 0 15,1 0 1,-18 17 15,18-17-31,-1 18 16,-17 0 0,18-1-1,-18 1 1,0 0-16,17-18 15,-17 17 1,0 1 15,18 0 32,-18-1-48,0 18 1,0-17 0,0 0-16,0 17 15,0-17 1,0-1 0,0 19-16,-18-36 15,18 17-15,-35 1 16,0-1-16,17-17 15,1 0 17,-1 0-1</inkml:trace>
  <inkml:trace contextRef="#ctx0" brushRef="#br0" timeOffset="26234.65">20814 15205 0,'0'0'0,"35"0"125,18-18-109,-35 18 0,-1 0 15,-17 18 47,0 17-62,0-17-1,0 17-15,-17-35 16,17 18-16,-18-1 16,0 1-1,1-1-15,87 19 141,1-36-126,-53 0-15,17 0 16,-18 0-16,1-18 109,17 0-109,1-34 16</inkml:trace>
  <inkml:trace contextRef="#ctx0" brushRef="#br0" timeOffset="27608.9">21184 13282 0,'53'0'62,"71"0"-62,-1 18 16,54-1-16,-1 19 16,0-1-1,-17-35-15,-71 18 16,-17-18-16,-36 0 15,0 17 79,-35 1-78,0 35-1,18 17 1,-18 18-16,0 36 16,35-36-16,-35 0 15,18 36-15,0-18 16,-18-1-16,17 19 16,1 35-16,-18-18 15,0-71-15,0 71 16,0-52-16,17-19 15,-17-52-15,0 35 16,18-36-16,-18 1 16,0 0-1,0-1 1,18 19 0,-18-19-16,0 19 15,0-1-15,0-18 16,35 19-1,-17-36-15,-18 17 16,0 1 0,0 0-16,17 17 15,-17-17 1,-17-1 93,-72 1-93,-16-1-16,16 19 16,1-19-16,-35 1 15,17 0-15,18-18 16,35 17-16,35-17 15,1 18 1,-1-71 109</inkml:trace>
  <inkml:trace contextRef="#ctx0" brushRef="#br0" timeOffset="28448.62">22490 14605 0,'0'-18'78,"70"18"-78,18 0 15,1 0-15,-37-17 16,1 17-16,-35-18 16,0 18-16</inkml:trace>
  <inkml:trace contextRef="#ctx0" brushRef="#br0" timeOffset="29144.46">23230 14217 0,'18'0'125,"70"0"-109,18 0-16,-35 0 16,-18-18-16,-36 18 15,18-17-15,1 17 16</inkml:trace>
  <inkml:trace contextRef="#ctx0" brushRef="#br0" timeOffset="29768.1">23495 14164 0,'-18'0'78,"18"35"-62,0 1-16,0 16 15,0-16-15,0 17 16,0-18-16,0-17 16,0 17-16,0-17 15,0-1 1,0 1 78,0 17-79</inkml:trace>
  <inkml:trace contextRef="#ctx0" brushRef="#br0" timeOffset="32111.63">17798 16581 0,'17'-18'203,"-17"0"-172,0 1 0,0-1-31,-17 18 32,-1 0-17,0 0 16,-17 0-15,17 0 0,1 0-16,-1 18 15,18-1-15,-17-17 16,-1 18 0,18 0-1,-18-18 16,1 35 1,-1-18-17,0 19-15,18-1 16,-35 36 0,17-54-1,18 1-15,0-1 16,0 1-1,0 0 1,0-1 109,36-17-78,-19 0-31,19 0-1,-19 0-15,19 0 16,-1 0-16,-18 0 15,1 0 1,0 0 15,-1 0-15,1 0-16,0 0 31,17 0-31,18 0 16,-18 0-16,0 0 15,1 0-15,-19 0 16,1 0-16,0-17 16</inkml:trace>
  <inkml:trace contextRef="#ctx0" brushRef="#br0" timeOffset="35015.62">18221 16722 0,'0'-18'250,"-18"18"-94,1 18-125,-1-1-31,0-17 16,18 18 15,0 0 94,0-1-109,-17 1-1,17-1 1,0 1 15,0 0-31,0-1 16,0 1 0,0 0 77,17-1-93,1 1 63,0-18 156,-1-18-219,19 18 15,-1-17 16,-17-1-15,-18 0 0,17 18 15,1-17 16,-18-1-32,0 0 48,17 1-63,-17-1 62,0 1-46,0-1 0,-17 0 359,-1 18-375,36 0 515,-1 18-483,-17 0-32,18-1 15,0-17-15,-18 18 16,17-1-16,-17 1 15,18 17-15,0-17 16,-1 17 0,-17-17-16,0 0 31,18-1-31,35-17 156,-18-17-156,0-19 16,-17 36-16,0-17 15</inkml:trace>
  <inkml:trace contextRef="#ctx0" brushRef="#br0" timeOffset="36649.04">18768 16633 0,'-18'0'125,"0"18"-94,1 0-31,17 17 16,0-17-16,0-1 15,-18 19-15,18-19 16,0 1-16,0-1 16,0 1-1,0 0-15,0-1 16,0 19 31,0-19-47,18 19 15,-1-19-15,1 1 16,35-18 62,-18-18-62,-17 1-16,0 17 15,17-18-15,-17 18 32,-1-18-32,-17 1 15,18-1 1,-1 0-1,1-17-15,0 0 16,-1-18 0,-17 18 15,0 17-31,18-17 16,-18 17-16,0 0 15,0-17-15,0 0 16,0 17-1,0 1 1,0-1 0,0 0-16,0 1 15,0-1 1,-18 53 156,18 36-172,-17-53 15,17 17-15,0-18 16,0 1 0,0 0 15,0-1-15,0 1 15,0 0-31,0 17 15,17 0 17,19 18-17,-36-35 32,0 17 16,0-17-48,17-1-15,1 1 32,0-18 14,17-18-14,-18 18-17,-17-17-15</inkml:trace>
  <inkml:trace contextRef="#ctx0" brushRef="#br0" timeOffset="37481.06">19420 16792 0,'0'-17'16,"0"-19"31,18 19-32,0-1 1,-1 0 0,1 18-16,0 0 15,-1 0-15,1 0 16,0 0 78,-1 18-79,-17 0 1,0-1 0,0 1-16,0 0 15,0-1 1,0 1-16,0-1 15,0 1 1,0 0 0,-17-1-1,17 1 79,17-18-78,36 0-1,-35 0 1,-18-18 0,35 1-16,-17 17 15,35-36-15,-18 36 16,0 0-16</inkml:trace>
  <inkml:trace contextRef="#ctx0" brushRef="#br0" timeOffset="39144.08">18062 17621 0,'-35'0'94,"17"-17"-79,18-1-15,-17 0 16,-1 18-16,0 0 16,-17-17-16,17 17 15,1 0-15,-18 0 16,-1-18-16,-17 18 16,18 0-1,17 18 1,1-18-1,-1 35-15,18-17 16,-17 17-16,-1-17 16,18-1-16,0 36 15,-18-18-15,1 1 16,17-19-16,0 19 16,0-19-16,0 1 62,17-18 1,124 35-48,-123-35 1,0 0-16,-1 0 15,1 0 48,-18-18-47,18 18-16,-1-17 15,-17-1-15,35 1 47,1 17-31,-1 0-16,-17-18 15,-1 18 32,1 0-31,0 0-16,-1 0 31,18-18-15,-17 1-1,0 17-15</inkml:trace>
  <inkml:trace contextRef="#ctx0" brushRef="#br0" timeOffset="40817.44">18309 17833 0,'0'0'0,"18"-18"16,-1 18 15,-17-17 16,0-1-16,-35 18 172,18 18-187,-1-1-1,0 1-15,1 17 16,-1 0-16,18-17 16,0 0-1,-18 17 1,18-17-16,0-1 16,0 1 109,36-18-94,17-18-16,-36 18-15,36-17 16,-18-1-16,1 0 16,-19 1 15,-17-1 16,0-17-32,0 17 1,0 1 0,0-1-16,0 0 15,18 1 17,-18-1 14,0 0 33,-18 1 14,1 17-61,-1 17-17,0-17 1,18 18 62,0 0-62</inkml:trace>
  <inkml:trace contextRef="#ctx0" brushRef="#br0" timeOffset="41345.62">18380 17815 0,'0'53'47,"17"-53"-32,-17 18-15,18-1 16,0-17-1,-18 18 1,17 0 0,19 17-1,-19-35 1,1 0 0,17 18-1,-17-18 126,17 0-141,18 0 15</inkml:trace>
  <inkml:trace contextRef="#ctx0" brushRef="#br0" timeOffset="42313.22">19156 17639 0,'0'-18'31,"0"1"16,-18-1-15,-17 18-32,17 18 15,1-1-15,-19 1 16,1 17-16,35 0 15,-18-35 1,18 18-16,-17 35 16,-1-18-1,18-17 79,18-18-94,17 18 16,36-18-16,-54 17 15,36-17-15,-18 0 16,-17 18-16,0-18 16,-1 0 77,1 17-77,-18 1-16,0 17 16,0-17-1,-18-18-15,18 18 16,-17 17-16,-19-17 15,1 17-15,-35 0 16,17-17 0,-18-1-16,36-17 0,-36 0 15,36 0 1,17 0-16,1 0 16,-1 0-16,0 0 78,1 0-78,17-17 15,-18-1 17,18 0-17</inkml:trace>
  <inkml:trace contextRef="#ctx0" brushRef="#br0" timeOffset="43961.15">19420 17745 0,'0'53'110,"0"-36"-95,0 1-15,0 0 16,0-1-16,0 18 0,0-17 31,0 0-31,0-1 16,0 1-1,0 0 110,36-18-93,-1-18-17,0 0 1,-17 18-1,-18-17 1,18 17 15,-1-18 16,-17 0-16,18 18-15,-18-17 0,0-1-16,0 1 62,0-1-46,0 0-1,0 1 1,0-1 15,0 0 141,0 1-156,-18 17 15,1 0-31,-1-18 31,0 18-31,1 0 16,-1 0 15,0 0 0,-17 0-15,17 0 0,-17 0 171</inkml:trace>
  <inkml:trace contextRef="#ctx0" brushRef="#br0" timeOffset="45361.27">19773 17833 0,'18'0'31,"-1"0"1,-17 35-17,0-17-15,0-1 16,-35 19-16,35-19 16,-35 1-16,17 0 15,18-1 1,0 1 218,18-18-218,0 18 46,-1-1 48,1-17-48,-1 0-62,1 0 16</inkml:trace>
  <inkml:trace contextRef="#ctx0" brushRef="#br0" timeOffset="46001.3">19879 17974 0,'0'35'110,"0"-17"-110,0 17 15,0-17-15,0-1 16,0 19-16,0-19 16,0 1-1,0 0-15,0-1 47,0 1-31,0 0 15,0-1-31,18-17 125,17-35-125,0-36 16</inkml:trace>
  <inkml:trace contextRef="#ctx0" brushRef="#br0" timeOffset="49759.72">20355 16245 0,'0'71'94,"0"-18"-94,-17 17 16,-1-34-16,0 17 15,1 0-15,17-1 16,-18-34-16,18 0 16,-35 52-1,17-52 1,18 0-16,-17 17 15,17 0-15,0-17 16,0 35 0</inkml:trace>
  <inkml:trace contextRef="#ctx0" brushRef="#br0" timeOffset="50344.21">20567 16616 0,'18'0'62,"-1"17"-46,1 1-1,-18 35-15,17-18 0,1 1 16,0 16 0,-18-16-16,0-19 15,0 36-15,17-17 16,-17-19-16,0 19 15,18-1-15</inkml:trace>
  <inkml:trace contextRef="#ctx0" brushRef="#br0" timeOffset="51576.55">20585 16651 0,'0'-18'62,"17"18"-46,18 18-1,-17 0-15,-18-1 16,18-17-16,-1 18 16,1 0-16,0-1 15,-1-17 1,1 18-1,17-18 157,-17 0-156,0-18-16,-1 18 16,1-17-16,-1-1 15,19-17-15,-19 35 16,19-18-16,-36 0 15,0 1 1,17 17 109,1 17-94,0 36-31,-18 0 16,17-17-16,1 16 16,-18-16-16,17-19 15,-17 1 1</inkml:trace>
  <inkml:trace contextRef="#ctx0" brushRef="#br0" timeOffset="54144.59">21431 16704 0,'0'0'16,"0"-18"-16,0 1 16,0-1 15,0 0-31,0 1 47,0-1 0,0 1-47,-17 17 15,-1-18 1,18 0-1,-18 18 1,1-17 0,-1 17-1,-17 0-15,17 0 16,-17-18 0,17 18-1,18-18 1,-17 18 31,-1 0-16,0 18-15,1 0-1,17 17 1,0 0-16,0-17 31,0-1-15,0 1 62,17 0-47,1-1-31,0-17 0,-18 18 47,17-18 0,1 0-32,-1 0 17,19 0-32,-19 0 31,1 0-15,0 0-16,-1 0 31,1 0-16,-18-18 1,35 1 0,-17-19-1,-18 54 220,0 35-220,18-53-15,-18 18 16,0-1-16,0 1 16,0 17-1,17-17 16,-17-1-15,18 19 47,-18-19-48,0 1-15,0 0 16,0-1-1,0 1 1,0 0 0,0-1-16,17 1 47,-17 0 31,-35-18 47,18 0-125,-36 0 15,17 0-15,-17 0 16,36 0-16,-1 0 16,0 0 77,1-18-93,17 0 110,0 1-95,0-1 1,17 0 0,-17 1-1,0-1 1,18-17-16,0 35 31,-1 0-15,1 0-16,0-18 15,-1 18-15,1-18 16,17 1 0,-17 17-16,17 0 15,-17 0 1,52-18-1,-52 1 1,0 17 0,-1 0-1,1 0-15,17-18 16</inkml:trace>
  <inkml:trace contextRef="#ctx0" brushRef="#br0" timeOffset="55912.84">21837 16651 0,'0'-18'47,"-18"18"-32,1 0 1,-1 0 15,0 0-31,1 0 16,-1 0-16,-17 0 16,17 18-1,1 17 1,17-17-16,-18 17 15,18-17 1,0 0 0,0-1-16,0 1 31,0-1 0,0 1 16,18-18-47,-1 0 31,1 18-15,-1-18 0,1 0 46,0 0-31,-1 0-31,1 0 16,0 0 0,-1 0-1,1 0 1,0 0-16,-1 0 15,1 0-15,-1-18 16,1 18 15,0-18-31,-1 18 16,-17-17-16,18 17 31,0-18-15,-18 1-1,17-1 1,1-17 0,-18 17-1,18 0 1,-18 1 0,0-1-16,0 0 15,0 1-15,0-1 16,0-17-1,0 17 1,0 1-16,0-1 16,0 0-1,0 1 1,0-1 0,0 0-16,-18 18 31,18 18 125,0 17-140,0 1-1,0-19-15,0 1 16,0 17 0,0-17-1,18-1-15,-18 1 31,0 0-15,0-1 0,17 1 31,-17 0-32,18-18-15,-18 17 16,0 1-16,0 0 15,18-1-15,-18 1 16,0-1 93,17-17-62,1 0-31,17 0-16</inkml:trace>
  <inkml:trace contextRef="#ctx0" brushRef="#br0" timeOffset="57002.44">22331 16757 0,'0'-18'78,"0"1"-62,0-1-16,0 0 31,17 18-16,19-17-15,-19 17 16,1 0 218,-18 17-218,0 19 0,0-19-16,0 1 15,0 0 1,0 17 0,0-18-16,0 1 140,53-18-124,17 0-16,-52 0 15,35 0-15,-35 0 16,-1 0 0</inkml:trace>
  <inkml:trace contextRef="#ctx0" brushRef="#br0" timeOffset="58239.99">20373 17515 0,'-18'18'78,"1"0"-63,17-1 1,0 19-16,0-19 16,0 1-16,0 0 15,0 17 1,0-18-16,0 1 15,0 0 17,0 17-17,0 0 1,0-17 0,0 0 30,0-1-30,0 1 0,0-1-1,0 1-15,0 0 16,0-1-16,0 1 16,0 0-1,0-1-15,0 1 16,0 0-1,0-1 1,0 1 0,0-1-16,0 1 62,0 0-62,0-1 31,-18-17 79,0 0-95</inkml:trace>
  <inkml:trace contextRef="#ctx0" brushRef="#br0" timeOffset="59079.93">20602 17745 0,'0'53'93,"0"17"-93,0-52 16,0 35-16,-17-36 16,17 1-1</inkml:trace>
  <inkml:trace contextRef="#ctx0" brushRef="#br0" timeOffset="60240.6">20620 17692 0,'17'0'47,"19"0"-31,-36 17-16,17 1 16,1-18-1,0 35-15,-18 1 16,35-54 156,0 0-157,1-17-15,16 0 16,-16 17 0,-19 18-1,1-17-15,0-1 16,-1 18-16,-17-18 15,18 1 1,0 52 156,-1-17-172,-17 17 16,0-18-16,0 19 15,0-19-15,0 1 16,0 0-16,18 35 15,-18-18 1,0-18-16,17-17 31</inkml:trace>
  <inkml:trace contextRef="#ctx0" brushRef="#br0" timeOffset="62121.29">21502 17657 0,'0'-18'62,"0"0"-46,0-17 0,0 17 15,0 1-15,0-1-16,-18 18 31,1-18 0,-1 18-15,0 0-16,1 0 15,-1 0 1,-17 0 15,17 0-15,18 36-1,0-19 1,0 1-16,0 0 16,0-1-16,0 1 31,0 0 0,18-18-15,17 0-16,-17 0 15,-1 0-15,1 0 32,0 0 30,17-36-31,-18 19-15,-17-1 0,0 0-16,0 54 140,0-19-140,18 36 16,-18 0-16,18-18 16,-18 1-16,0-1 15,0-17-15,17 34 16,-17-16-1,0-19 1,0 19 0,18-19-1,-18 1 1,0 0 31,-18-1 47,1-17-79,-36 0-15,18 0 16,17-17-16,0 17 15,-17-18 17,35 0-17,0 1 1,-18-1 0,18 0-1,-17 1-15,17-1 31,0 0-15,0 1-16,0-1 31,0-17 16,17 17-47,19 18 16,-1-17-16,-17-1 15,17 18-15,18 0 16,-18-18-16,-35 1 31</inkml:trace>
  <inkml:trace contextRef="#ctx0" brushRef="#br0" timeOffset="64873.49">21978 17604 0,'0'-18'266,"0"0"-235,-18-17 0,1 35 63,-71 0-63,70 0 0,0 0-31,1 0 16,-1 0 15,0 18-15,18-1-1,-17-17-15,17 18 16,0 17-16,0-17 63,0 0-32,0-1 16,0 18-32,0-17 110,17 0-109,1-1 0,17-17 30,-17 0-30,-18 18-16,18-18 47,-1 0-31,1 18-16,-1-18 31,1 0-31,17 0 15,-17 0 1,0 0 0,-1 17-1,1 1 95,0 0-95,-1-18 1,-17 17 0,0 18-1,0 1 16,0-1 1,0-17-1,0-1 0,-17 1-31,-1-18 16,-17 18-1,17-18-15,-17 0 16,17 0-16,-17 0 16,17 0 171,1-36-156,17 19-15,0-1 0</inkml:trace>
  <inkml:trace contextRef="#ctx0" brushRef="#br0" timeOffset="66616.84">22207 17639 0,'0'18'109,"0"-1"-93,-17 1 0,17-1-16,0 1 15,0 0-15,0 17 16,0-17-1,0-1 1,0 1 0,0 0-1,0-1 48,0 1-32,17-1-31,-17 1 156,18 0-140,0-18 0,-1 0-1,-17 17 1,18-17-1,0 0 1,-1 0 0,1 0-1,-1 0 1,1 0 0,0 0-1,-1-17 1,19-1-1,-36 0 1,17 1-16,1-1 16,0 18-16,-18-17 31,0-1-31,0 0 47,0 1-32,17-1 1,-17 0 47,0 1 15,-17-1-63,-1 0 1,18 1 0,-18 17-16,1-18 15,-1 1 1,0-1 140,-17 0-140</inkml:trace>
  <inkml:trace contextRef="#ctx0" brushRef="#br0" timeOffset="67690.39">22578 17674 0,'0'35'15,"0"1"1,0-1-16,0 0 15,0 1-15,-18-19 16,0 18-16,18-17 16,0 0-16,-17-18 31,17 35-15,0-17-16,0-1 156,35 1-141,-17-18-15,-1 0 16,1 0 15,17 0-15,-17 0 0,0 0-1,-1 0 79,1 0-78,0 0 124</inkml:trace>
  <inkml:trace contextRef="#ctx0" brushRef="#br0" timeOffset="68065.12">22737 17939 0,'0'35'47,"0"-17"-32,0 35-15,0-18 16,0 18-16,0 0 16,0-18-16,0 0 15,0 1-15,0-19 47,0-87 16,52-36-48</inkml:trace>
  <inkml:trace contextRef="#ctx0" brushRef="#br0" timeOffset="69432.78">22878 16581 0,'0'-18'47,"70"36"-47,1-1 16,-36-17-16,18 0 16,-35 0-16,-1 0 15,1 0-15,-1 0 16,1 0-16,0 0 15,-1 0 48,-17 18-47,18 35-1,-18 0-15,35 17 16,1 1-16,-19 52 15,1-17-15,17 18 16,-35-54-16,0-17 16,0 18-16,0-36 15,0 0-15,0-17 16,0-1-16,0 1 31,0 0-15,0 17-1,18-17 1,-18-1 0,0 1 124,0 0-124,-53-1 0,0-17-1,35 18 16,1-18 1,-36 0-32,0 0 15,-18-18-15,54 18 16,-1 0-16,0 0 16</inkml:trace>
  <inkml:trace contextRef="#ctx0" brushRef="#br0" timeOffset="70066.11">23372 17233 0,'0'-17'78,"17"-19"-78,1 36 15,17 0-15,-17 0 16,-1-17-16,1 17 16,-18-18-16,18 18 15,17-18-15</inkml:trace>
  <inkml:trace contextRef="#ctx0" brushRef="#br0" timeOffset="70921.63">23954 16722 0,'17'0'47,"-17"17"-47,0 1 16,36 35 0,-19 0-16,18 0 15,-17-18-15,0 18 16,-1 0-16,-17-36 15,18 36-15,-18-17 16,0-1-16,18-35 16,-18 18-16,17 17 15</inkml:trace>
  <inkml:trace contextRef="#ctx0" brushRef="#br0" timeOffset="71977.35">24007 16845 0,'0'-18'47,"0"1"-16,0-18-15,35-1 15,-18 19-31,1-1 15,0 18 1,-1-18 0,1 18-1,0 0 17,-1 0-32,1 0 15,0 0-15,-1 0 16,1 0-16,-1 0 15,-17 18 157,-17 17-140,-1-17-32,-17 0 31,0-1-16,35 1 1,-18-18 0,0 0-16,1 0 15,-19 0 1,1 0 0,18 0-1,-19 0 1,-34 17-1,52-17 1,0 0-16,1 18 16,-36 0 77</inkml:trace>
  <inkml:trace contextRef="#ctx0" brushRef="#br0" timeOffset="76335.41">17145 13794 0,'-18'-18'219,"1"18"640,-1 0-827,0 0-1,1 0 110,-1 0-126,1-18 298,17 1-235,17-1-63,1 0 1,-1 18 0,1-17-1</inkml:trace>
  <inkml:trace contextRef="#ctx0" brushRef="#br0" timeOffset="133351.35">24007 16775 0,'35'0'109,"-18"17"-93,-17 18-1,0-17 1,18 17 0,0 18-1,-18-35-15,0 0 16,17-1-16,-17 1 31,0 0-31,18-1 16,-18 1-1,0-1 1,18 1 0,-18 0-16,0-1 15,0 19 1,17-36-16,-17 17 16,0 1-1,0 0 1,0-1-1,18 18-15,-18 1 16,0-19 0,0 1-1,0 0 1,0-1 0,0 19-1,0-19 1,0 1-16,18-1 15,-18 1 17,0 0-17</inkml:trace>
  <inkml:trace contextRef="#ctx0" brushRef="#br0" timeOffset="134921.51">24130 16827 0,'18'0'94,"-1"-17"-78,19 17-16,16-18 15,-34 18-15,35 0 16,-35 0 0,17 0 62,-17 0-63,-1 0 17,1 0-1,-1 0-31,1 0 16,0 0-1,-1 0 48,1 53-48,-18-35 17,0-1-17,0 1 16,0 17-15,0 1 15,-18-19-15,1 19 15,-1-19 16,0-17-31,18 35 15,-52 1-15,52-19-1,-18-17 1,0 18-16,1-18 31,-1 0-31,0 0 16,1 0-16,-1 0 15,-17 0-15,0 0 16,35 18 0,-53-18-1,35 0-15,-17 0 16,17 0-16,0 0 15,1 0-15,-1 0 16</inkml:trace>
  <inkml:trace contextRef="#ctx0" brushRef="#br0" timeOffset="156255.74">23760 13758 0,'0'18'63,"17"17"-48,36 36-15,-35-18 16,35 17-16,-18-17 16,-17 0-16,-1 0 15,19 18-15,-19-36 31,1-18-15,-1-17 47,36-35-48,-35 0-15,88-18 16,-36 18-16,1-1 15,-1 19-15,-17-36 16,0 0-16,-35 35 16,0 18-16,-1-17 31</inkml:trace>
  <inkml:trace contextRef="#ctx0" brushRef="#br0" timeOffset="157336.37">24253 16104 0,'18'0'16,"17"0"31,1 36-47,-19-19 15,19 18-15,-19 1 16,18 17-16,-17-53 16,-18 17-1,18 1 1,-1 0 31,54-54 31,52-34-78,36 17 16,-53 0-1,17 18-15,-17-1 16,-70 19-16,-19-1 15,19 0-15</inkml:trace>
  <inkml:trace contextRef="#ctx0" brushRef="#br0" timeOffset="161256.63">25294 12788 0,'-17'0'31,"-19"0"-31,-17 0 16,36-17-16,-19 17 16,1 0-16,0 0 15,-18 0-15,-53 0 16,-17 0-16,-18 0 16,-71 0-16,-17 0 15,-18 0-15,105 17 16,-16 1-16,34-1 15,36-17-15,-35 0 16,34 0-16,-52 0 16,-17 0-1,69 0-15,1 0 16,18 0-16,-36 0 16,-18 0-16,1 0 15,-18 0-15,35-17 16,18-1-16,-36-17 15,36 35-15,-35 0 16,-1 0-16,36 0 16,-53 0-16,35 0 15,18 0-15,0 0 16,-89 18 0,71-1-16,-35 1 15,35-1-15,36-17 16,17 18-16,-53 0 15,18-18-15,17 17 16,-17 1-16,-18 0 16,-17-18-16,35 35 15,-36 18-15,1-36 16,-36 19-16,0 17 16,-88 17-16,18-52 15,17 35 1,36-36-16,17 19 15,36-19-15,-18 1 16,35-18-16,53 18 16,-53-18-16,18 17 15,0-17-15,-1 0 16,-69 0-16,17 0 16,-18 0-16,53 0 15,0 0-15,53 0 16,18 0-16,17 0 15,18 53 220,-53 265-220,53-230 1,0 35-16,0-34 16,0 34-16,0 18 15,0-17-15,0-54 16,0 36-16,0 17 16,0 1-16,0-36 15,0 36-15,0-19 16,0 19-16,0-1 15,0 1-15,0-36 16,0 0-16,18 18 16,-18 0-16,35 17 15,-17-17-15,0-18 16,-18-35-16,17 18 16,-17-36-16,18 36 15,-18-18-15,0 17 16,17 18-1,1-17-15,0 17 0,-18-53 16,35 36 0,-35-53-16,18 17 15,-18 0-15,0-17 16,53 141 0,-53-142-1,17 54-15,1-1 16,-18-52-16,0 35 15,17 0-15,-17-18 16,18-35-16,-18 35 16,0 1-1,0-19-15,0 19 16,0 16-16,0-16 16,0 34-16,0-17 15,18 0-15,-18-18 16,0-17-1,17-18-15,-17 18 16,0-1 0,0 1-1,0 0 1,0-1-16,0 1 47,0-1 187,0 1-203,0 0-31,18 17 16,-18-17 0,0-1-1,18 19 1,-18-19-16,0 1 16,0 0-1,35-1 157,36 1-172,17-1 16,-18 1-16,1 0 15,17-1-15,18-17 16,-53 18-16,35 35 16,-70-53-16,35 0 15,-36 0-15,36 0 16,0 0-16,18 0 15,-19 0 1,1 0-16,36 18 0,-37-18 16,19 0-1,-18 17-15,0-17 16,0 0-16,17 18 16,-34-18-16,52 0 15,-18 17-15,54 19 16,-1-19-16,-52 1 15,-1 0-15,1-18 16,-36 0-16,36 0 16,-18 0-16,35 0 15,-53 0-15,36 0 16,-1 0-16,36 0 16,53 17-16,-36-17 15,18 0-15,18 18 16,-106-18-16,88 0 15,-17 0-15,-71 0 16,35 0-16,35 0 16,-34 0-16,87 0 15,0 0-15,-17 0 16,-18 0-16,18 0 16,-71 0-16,36 0 15,-36 0 1,35 0-16,-35 0 15,-35 0-15,18 0 16,17 0-16,-17 0 16,17 0-16,0 0 15,0 0-15,36 0 16,17 0-16,-18 0 16,89 0-16,-71 0 15,18 0-15,17 0 16,18 0-16,-35 0 15,-53 0-15,17 0 16,1 0-16,-1 0 16,-35 0-16,-17 0 15,-18 0-15,17 0 16,-17 0-16,18 0 16,-36 0-16,36 0 15,-1 0-15,19 0 16,-1 0-16,35 0 15,-70 0-15,-18 0 16</inkml:trace>
  <inkml:trace contextRef="#ctx0" brushRef="#br0" timeOffset="163663.97">16510 15998 0,'-18'0'515,"-17"0"-280,0-17-235,17 17 15,-17 0 1,17-18-16,1 18 78,-1 0-31,0 0-47,1 0 16,-1-17-16,0 17 15,-17 0-15,0 0 16,0 0-1,17 0 1,0 0-16,-17 0 16,17 0-16,-17 0 15,0 0-15,0 0 16,-18 0-16,35 0 16,-17 0-16,-18 0 15,35 0-15,-52 0 16,52 0-16,0 0 15,-52 0 1,52 0 0,0 0-16,1 0 15,-18 0-15,17 0 16,0 0 0,-17 0-1,17 0 1,1 0-16</inkml:trace>
  <inkml:trace contextRef="#ctx0" brushRef="#br0" timeOffset="165096.69">16545 15681 0,'-17'0'125,"-54"0"-125,53 0 16,-34 0-16,-1 0 15,17 18-15,-34-18 16,34 0-16,1 0 16,-18 17-1,36-17-15,-19 18 16,19-18-16,-19 18 16,19-18-1,-18 0 1,-1 0-1,19 0-15,-36 0 16,17 0-16,1 0 16,0 17-16,-18-17 15,35 0-15,-17 18 16,17-18-16,-17 17 16,0 1-1,17-18-15,1 0 16,-1 0-16,-35 0 15,18 0-15,17 0 16,-17 0-16,-18 0 16,18 0-16,-36 0 15,18 0-15,18 0 16,17 0-16,1 0 16,-1 0-16</inkml:trace>
  <inkml:trace contextRef="#ctx0" brushRef="#br0" timeOffset="166519.6">15258 15575 0,'-53'0'78,"35"0"-62,-35 18 0,18 17-16,0-17 15,17-18-15,0 17 16,1 1 15,-1 0-15,0-18-1,-17 17-15,17-17 16,1 18 0,-1 0 109,1-1-125,17 1 78,0-1-63,0 1 1,0 0-16,0-1 16,0 1-1,0 0-15,-18-1 16,0 19-1,1-1-15,-1-35 16,36 0 125,35 17-126,-18 1-15,35-18 16,19 18-16,-19-18 16,18 17-16,-17 1 15,-1-18-15,-34 0 16,-1 18-16,0-18 15,-17 0-15,0 0 16,-1 17-16</inkml:trace>
  <inkml:trace contextRef="#ctx0" brushRef="#br0" timeOffset="167623.81">14834 15981 0,'-17'-18'16,"34"18"109,19 0-125,16 0 15,1 0 1,-35 0-16,35-17 16,-18 17-16,1 0 15,-19 0 1,1 0-16,-1 0 15,1 0 17,17 0-17,18 0 1,-35 0 0,0 0-16,17 0 15,-18 0 1,1 0-16,0 0 15,-1 0 1,19 0 140,-19 0-156,1 0 16</inkml:trace>
  <inkml:trace contextRef="#ctx0" brushRef="#br0" timeOffset="168817.04">14728 14834 0,'-17'-17'157,"17"-1"-157,-35 18 15,-1 0-15,19 0 16,-19 0 0,1 18-1,17-1 1,18 1-1,-17 0 1,-1-1 0,18 1 93,0 17-109,0-17 16,0 17-16,0-17 15,0-1 1,0 1 0,0 0-1,18-1 1,-1 1-1,1 0 1,17-1 0,18-17-1,-35 0-15,52 18 16,-34-18-16,-1 17 16,0-17-16,1 0 15,-19 0-15,1 0 16,17 0-1</inkml:trace>
  <inkml:trace contextRef="#ctx0" brushRef="#br0" timeOffset="169871.89">14887 14623 0,'0'17'32,"0"19"-17,0 16 1,0 1-16,0-17 16,0 17-16,0-18 15,18 0-15,-1 0 16,1 18-16,-18-35 15,0 17-15,0 1 16,18-19-16,-18 1 16,0-1 15,17 1 31,1-18-15,0-18-31,-18 1 0,17-1-16,1 1 15,-18-1 1,18 18-1,-1-18 17,1 18-17,0 0-15,-1 0 141,1 0-110,-1 0-31,1 18 31,-18 0-15,0-1 0,0 1-1,18-1-15</inkml:trace>
  <inkml:trace contextRef="#ctx0" brushRef="#br0" timeOffset="170944.74">15363 14958 0,'0'-36'125,"18"36"-125,0-17 15,-1-1-15,19 1 16,-19-1 0,1 0-16,-18 1 15,0-1 16,0 0-31,0 1 16,0-1 31,-18 0-31,1 18-1,-1 0 16,0 0-31,1 0 32,-1 0-32,0 0 31,1 0-15,-1 0 15,1 18-31,-1 17 15,18 1 1,0-19 0,-18-17-16,18 18 15,0 0-15,0-1 16,0 1 0,0-1-1,18 36 1,0-53-16,-18 36 15,17-1-15,1 0 16,-1 1 0,1-36-1,53 17 48,-36-17-48,18 0-15,0 0 16,-18 0-16,0 0 16,1 0-16,-1 0 15,-17 0-15,-1-17 16,-17-1 0,0 0-1</inkml:trace>
  <inkml:trace contextRef="#ctx0" brushRef="#br0" timeOffset="172368.38">15628 14693 0,'0'71'16,"0"-18"-16,0 17 15,0-35-15,0 1 16,0-1-16,0-17 15,0 17 1,0-17 0,0-36 109,0-17-110,0 17 1,0-17-16,0-1 16,18 19-16,-18-1 15,17-17-15,1 17 16,-18-17-16,0 17 15,18 18-15,-1-17 16,1-1 0,0 18 15,-1 0 16,-17 18-32,35 35 1,-35-36 0,18-17-16,-18 36 15,18-19 1,-18 18-16,0-17 47,0 0-32,0-36 95,0 0-95,0 1-15,0-1 16,17 1-16,1-1 16,-18 0-16,18 1 15,-18-1-15,17 18 16,1 0 109,0 18-109,-1-1-16,1-17 15,-1 36-15,1-1 16,0-18-16,-1 1 15,-17 17-15,18 1 16,-18-19-16,18 19 16,-1-1-16,-17-17 15,18-1 1</inkml:trace>
  <inkml:trace contextRef="#ctx0" brushRef="#br0" timeOffset="172816.7">16140 14852 0,'17'0'31,"1"35"-31,-18-17 16,17-1-16,-17 1 16,18 17-16</inkml:trace>
  <inkml:trace contextRef="#ctx0" brushRef="#br0" timeOffset="173215.86">16034 14429 0,'17'-18'78</inkml:trace>
  <inkml:trace contextRef="#ctx0" brushRef="#br0" timeOffset="174105.29">15769 15346 0,'0'0'0,"-17"0"16,-1 0 30,0 0-30,1 0 0,-1 0-1,0 0-15,1 0 16,-1 0 0,-17 0-1,17 0 1,0 17-16,1 1 15,17 0-15,-18 17 16,18-17 0,0-1 15,0 1-31,0 17 47,0-17-47,35-18 15,1 17 1,-19-17 47,19 0-63,-19 0 15,1 0-15,0 0 16</inkml:trace>
  <inkml:trace contextRef="#ctx0" brushRef="#br0" timeOffset="175705.09">15875 15434 0,'-18'-18'46,"1"18"-30,-1 0 31,0 0-47,18 18 16,0 0-16,-17-18 15,17 17 1,0 19-16,-18-19 15,18 1 1,0-1-16,18-17 141,-1 0-126,19 0-15,-19 0 16,1 0 0,0 0-1,-1 0-15,1 0 31,-18-17-31,0-1 32,18 18 108,-18 18-124,35-1 0,-35 1-1,0 0-15,17-1 16,19-17 46,-1-17-46,0-1-16,1-17 16,-1 17-16,-35 1 15,35-1-15,-35-17 16,18 35-16,-18-53 15,0 35 1,0-17-16,17 17 16,-17 1-16,0-1 15,0-17-15,18 17 16,-18 0 140,-18 18-140,18 18-16,0 0 15,0 17-15,0 0 16,0 0 0,0-17-1,0 0 1,0-1 0,0 1-1,0 0-15,0-1 16,0 1-1,18 0 1,0-18 0,-1 0-1,1 0 1,0 0 0,17 0-16,18 0 15,-36 0-15,19 0 16</inkml:trace>
  <inkml:trace contextRef="#ctx0" brushRef="#br0" timeOffset="177377.16">12506 16069 0,'-18'18'47,"18"35"-31,18-36-16,-18 1 16,35 35-16,-17-18 15,-18-17 1,0 35-16,0-36 15,18 1-15,-18 0 16,0-1 0,17 1-16,-17-1 15,0 1-15,0-36 188,0 1-188,0-1 15,-17 1-15,17-19 16,0 1-16,0 17 16,0 1-1,0-1-15,0 0 16,0 1 0,0-1-1,0 0 1,0 1-1,0-1 17,0 1-32,0-1 15,0-17 1,17 17-16,1 18 16,-18-18-16,35 1 15,0-1-15,-17 18 16,0 0-16,-1 0 15,1 0 79,0 35-63,-18-17-15,0 0-16,0-1 16,0 1-1,0 0 1,-18 17 0,-17-18 15,17-17-31,-17 18 0,17-18 15,-17 18-15,-36-1 16,36-17-16,17 0 16,1 0-16,-1 0 62</inkml:trace>
  <inkml:trace contextRef="#ctx0" brushRef="#br0" timeOffset="178920.97">12894 15946 0,'18'0'78,"-1"17"-78,-17 1 16,0 17-16,18 0 16,-18-17-16,0 35 15,18 0-15,-18-36 16,0 19-16,17 17 16,-17-36-16,0 1 15,18 17 1,-18-52 203,0-19-219,0 19 15,0-19-15,0 19 16,-18-1-16,18-17 15,0 17-15,-17 1 16,17-1-16,0 0 16,-18 1-16,18-1 15,0 0 32,0 1-47,0-1 31,18 18-15,-18-18-16,17 1 16,1 17-1,-1 0-15,-17-18 16,36 1 0,-19 17 15,1 0-16,0 0 1,-1 0 0,1 0 46,-18 17 1,18 1-63,-18-1 15,0 19-15,0-19 16,0 1 0,0 0-1,-18 17-15,0-35 16,1 18 15,-1-18-31,0 0 16,-17 0-16,0 0 15,17 0 1,1 0-16</inkml:trace>
  <inkml:trace contextRef="#ctx0" brushRef="#br0" timeOffset="179919.47">13335 15804 0,'18'0'47,"-1"36"-31,19 17-16,-36-36 15,17 19-15,-17-1 16,18 0 0,-18-17-1,0-1 1,0 19-16,0-19 16,0 19-1,17-19-15,-17 1 63,0-1-48,0 1 1,18 0 0,-18-1-1,18 1 16,-18 0-31,17-18 16,1 17 0,-18 1-1,18-18 1,17 0-16,0 0 16,0 0-16,36-18 15,0-17 1,-54 35-16,19-35 15,-1 17-15,-18 18 16,-17-18 15</inkml:trace>
  <inkml:trace contextRef="#ctx0" brushRef="#br0" timeOffset="180546.12">13423 16069 0,'53'-18'110,"-18"18"-95,1-17-15,-1 17 16,-17-18-16,-1 18 16</inkml:trace>
  <inkml:trace contextRef="#ctx0" brushRef="#br0" timeOffset="181783.95">12330 16087 0,'0'17'156,"17"1"-156,-17 35 16,18 0-16,-18-18 16,17 36-16,-17-36 15,0 18-15,0-18 16,0 18-16,18-18 15,-18-17 1,0 0 0,0-1-1,0 18 1,0-17-16,0 0 94,0-1-79,18 1-15</inkml:trace>
  <inkml:trace contextRef="#ctx0" brushRef="#br0" timeOffset="183121.13">12171 16598 0,'17'0'140,"-17"18"-140,18-18 16,17 17-16,1 1 31,-19 0-15,-17-1-16,18-17 15,17 18-15,-35 0 16,18-1-16,-1-17 16,1 18-1,-18 0 1,18-1 265,17-17-281,0 0 16,36 0-16,-18-35 15,-36 17-15,19 1 16,-19-1-16</inkml:trace>
  <inkml:trace contextRef="#ctx0" brushRef="#br0" timeOffset="186807.85">24483 14129 0,'17'-18'94,"19"18"-79,-1 0 1,18-18-16,35 18 16,18-35-16,17 18 15,18-36-15,-17 35 16,35-17-16,-1-1 16,-69 19-16,-36 17 15,-18 0-15</inkml:trace>
  <inkml:trace contextRef="#ctx0" brushRef="#br0" timeOffset="196529.08">1041 7355 0,'0'18'234,"17"0"-218,1 17-16,17-17 15,-17-1-15,0 1 16,-1 17-16,1-35 15,-1 18-15,19 17 16,-1-17 0,-35-1-1,35-17 235,18 0-234,-18 0-16,71-35 16,-35 0-16,-1 17 15,1-35-15,-18 18 16,-18 17-16,0-17 15,1 17-15,-19 1 16,19-1 0</inkml:trace>
  <inkml:trace contextRef="#ctx0" brushRef="#br0" timeOffset="-209672.59">3757 7743 0,'18'0'562,"-1"0"-546,1 0 0,0 0-16,-1 0 15,1 0-15,0 0 16,-1 18 0,18-18-1,-17 18-15,0-18 16,17 0-1</inkml:trace>
  <inkml:trace contextRef="#ctx0" brushRef="#br0" timeOffset="-204769.29">10777 8273 0,'18'0'203,"53"17"-187,-36-17-16,18 18 15,-18-18-15,18 18 16,-35-18-16,17 0 16,0 17-1,-17-17 1,-1 0-1,1 0-15,17 0 16,1 0-16,-1 18 16,-17-18-16,17 0 15,35 17-15,-52-17 16,17 0-16,18 36 16,0-36-16,-18 17 15,-17-17-15,35 0 16,0 18-16,-36-18 15,36 0-15,-17 18 16,-19-18-16,19 0 16,-1 0-1,-17 0-15,-1 0 16,18 0-16,-17 0 16,0 0-16,17 0 15,-17 0-15,-1 0 16,1 0-16,17 0 15,0 0-15,18 0 16,0 0 0,-35 0-1,35 0-15,-18 0 16,-17 0 0,-1 0-16,1 0 0,0 0 31,17 0 31,-17 0-46,17 0 0,0 0-16,0 0 15,1 0-15,-19 0 16,1-18-1,0 18-15,-1 0 32,1-18-17,0 18 1,-1 0 0,1 0-16,-1 0 15,1 0 1,0 0-1,-1 0 48,1 0-47,0-17-1,-1 17 1,1 0-1,-18-18 1</inkml:trace>
  <inkml:trace contextRef="#ctx0" brushRef="#br0" timeOffset="-200312.58">16933 8308 0,'18'0'172,"17"0"-156,-17 0-16,0 0 15,-1 0-15,18 0 16,1 0-16,-19 0 16,19 0-16,-19 0 15,19 0-15,-19 0 16,18 0-16,1 0 15,-19 0-15,36 0 16,-17 0-16,-1 0 16,18 0-16,0 0 15,-36 0-15,36 0 16,-17 0-16,-19 0 16,18 0-16,-17 0 15,35 0-15,0 0 16,-18 0-16,18 0 15,0 0-15,-18 0 16,18 0-16,0 0 16,-18 0-16,1 0 15,17 0 1,-18 0-16,18 0 16,-18 0-16,-17 0 15,17 0-15,0 0 16,18 0-16,18 0 15,-18 0-15,0 0 16,-18 0-16,0 0 16,-17 0-1,-1 0-15,1 0 32,0-18 30,-1 1 251,1-1-235,0 18-47</inkml:trace>
  <inkml:trace contextRef="#ctx0" brushRef="#br0" timeOffset="-195247.7">935 7479 0,'17'0'250,"1"0"-250,0 18 16,-1-18 0,1 17-1,-18 1-15,35 17 16,-17-35-16,0 18 16,-1-1-16,1 1 15,17 0 1,-17-1 15,-1-17 188,19 0-204,-1 0 1,36 0-16,-1-17 16,1-1-16,17 0 15,-35 18-15,-18-17 16,0 17 0,-17-18-16,0 18 31,-1 0-16,19 0 1,-19-18-16,1 18 16,-1-17-1,1 17-15,0 0 32,-1-18-32</inkml:trace>
  <inkml:trace contextRef="#ctx0" brushRef="#br0" timeOffset="-189936.27">10848 8184 0,'35'0'219,"0"0"-203,36 0-16,0 0 15,-19 0-15,-16 0 16,-1 0-16,-17 0 16,-1 0-1,1 0-15,0 0 32,-1 18-32,1-18 15,0 0-15,17 0 16,0 0-1,-17 0 1,-1 0-16,1 0 16,0 0-16,17 0 15,-17 0-15,17 0 16,-18 0-16,1 18 16,0-18-1,-1 0-15,1 0 31,0 0-31,-1 0 32,1 0-32,0 0 15,-1 0-15,1 0 16,17 0-16,0 0 16,1 0-16,-1 0 15,0 0-15,-17 0 16,0 0-16,-1 0 15,1 0 1,-1 0 0,1 0 62,0 0-78,17 0 15,-17 0-15,17 0 16,-17 0-16,17 0 16,-18 0-16,1 0 15,17 0-15,18 0 16,-17 0-16,-1 0 16,-18 0-16,19 0 15,-1 0-15,-17 0 16,17 0-1,-17 0 1,-1 0 0,1 0 46,0 0-46,-1 0-1,1 0 1,-1 0-16,1 0 16,0 0-1,-1 0-15,1 0 32,0 0-17,-1 0 1,1 0-1,0 0-15,-1 0 47</inkml:trace>
  <inkml:trace contextRef="#ctx0" brushRef="#br0" timeOffset="-187855.84">17004 8343 0,'18'0'0,"-1"0"15,1 0 95,17 0-110,18 0 15,18 18-15,-19-18 16,19 0-16,0 17 16,-1 1-16,1-18 15,17 18-15,-35-18 16,17 0-16,1 0 16,-18 17-16,0-17 15,0 18-15,17-18 16,1 0-16,17 0 15,-53 0-15,36 0 16,-36 0-16,18 0 16,0 0-16,0 0 15,0 0-15,0 0 16,0 0-16,-18 0 16,18 0-16,-18 0 15,-17 0-15,-1 0 16,1 0 187,0 0-94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39:31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7937 0,'17'0'63,"36"0"-63,0 0 15,0 0-15,0 0 16,35 0-1,-35 0-15,-18 0 16,-17 0-16,17 0 16,0 0-16,1 0 15,-1 0-15,0 0 16,18 0-16,0 0 16,-18 0-16,18 0 15,0 0-15,0 0 16,0 18-16,-18-18 15,36 0-15,-36 0 16,18 0-16,18 0 16,-1 0-16,-17 0 15,0 0-15,0 0 16,0 0-16,0 0 16,0 18-16,-18-1 15,-17-17 1,-1 0-1,19 0-15,-19 0 16,18 18-16,36-18 16,17 0-16,36 0 15,-18 0-15,-18 0 16,35 0-16,-35 0 16,18 0-16,-18 0 15,1 0-15,-1 0 16,-18 0-16,1 0 15,-36 0-15,36 0 16,17 0-16,35 0 16,-34 0-16,34 0 15,-35 0-15,36 0 16,-18 0-16,-18 0 16,18 0-16,-71 0 15,18 0-15,-18 0 16,-17-18-16,-1 18 15,19-17-15,-19 17 16,1-18-16,17 18 16,18 0-16,-18 0 15,1 0-15,-1 0 16,18-18 0,-18 18-1,-17 0-15,-1 0 47</inkml:trace>
  <inkml:trace contextRef="#ctx0" brushRef="#br0" timeOffset="2215.51">4445 9331 0,'53'0'109,"17"0"-93,19 0-16,-54 0 15,53 0 1,-17 0-16,17 0 15,0 0-15,-17 0 16,-1 0-16,-17 0 16,18 0-16,-36 0 15,18 0-15,0 0 16,0 0-16,-18 0 16,36 0-16,-19 0 15,1 0-15,0 0 16,35 0-16,18-18 15,-18 18-15,1 0 16,-19 0-16,-34 0 16,16-17-16,-34 17 15,0 0 79,-1 0-63,1 0-15,0 0 0,-1 0-1,1 0 16,17 0 63,-17 0-78,17 0-16,0 0 15,1-18 1,-19 18 15,19 0-15,34 0-16,1 0 16,-18 0-16,-18-18 15,0 18-15,-17-17 16</inkml:trace>
  <inkml:trace contextRef="#ctx0" brushRef="#br0" timeOffset="3735.75">4639 12294 0,'18'18'125,"35"0"-109,17-18-16,-17 17 16,18-17-16,17 0 15,-18 0-15,1 0 16,-53 0-16,34 0 16,-16 0-16,-1 0 15,-17 0 1,17 0-16,0 0 15,0 0 1,1 0-16,-19 0 16,54 0-16,0 0 15,-1 0-15,-35 0 16,124 0 0,-106 0-16,-35 0 15,17 0-15,0 0 16,-17 0-16,17 0 15,0 0-15,1 0 16,34 0-16,-34 0 16,16 0-16,1 0 15,0 0-15,0 0 16,0 0-16,-18 0 16,36 0-16,-1 0 15,-17 0-15,-17 0 16,-19 0-16,1 0 15,0 0 1,17 0-16,0 0 16,0 0-1,1-17 1,-19 17-16,19 0 31,-19-18 204</inkml:trace>
  <inkml:trace contextRef="#ctx0" brushRef="#br0" timeOffset="26495.22">12065 7267 0,'-35'0'32,"17"18"-17,18 17-15,-18-17 16,1 17-16,17 0 15,-18-17-15,18 0 16,0-1 0,-17 19-16,17-19 15,0 1 1,0-1-16,0 1 16,0 0-16,0-1 15,0 1 1,0 0-1,0-1-15,0 1 16,0 0 0,0 17-16,17-18 15,1 1 1,-18 0-16,17-18 16,19 35-16,-36-17 15,17-18 1,19 17-16,-19-17 15,19 18-15,-19-18 16,1 0-16,35 0 16,-18 18-16</inkml:trace>
  <inkml:trace contextRef="#ctx0" brushRef="#br0" timeOffset="28694.42">12577 7408 0,'-18'0'16,"0"0"15,1 0 47,-1 18-62,18 0-1,-18-1-15,18 1 16,0 0 0,0-1-16,-17 1 15,17-1 1,0 1 15,0 17 172,17-35-93,1 0-32,0 0-31,-1 0 15,1 0 1,0 0-32,-18-17 63,17 17-79,-17-18 63,18 0-62,-18 1 46,0-1-46,0 1 0,0-1 124,0 0-108,-18 1-17,1-1 1,-1 18-1,0 0-15,1 0 32</inkml:trace>
  <inkml:trace contextRef="#ctx0" brushRef="#br0" timeOffset="29999.68">12700 7391 0,'18'0'78,"17"35"-78,-17-17 15,-1 35 1,1-36-16,-18 1 16,17-18-16,-17 17 15,0 1-15,0 0 16,18-18 140,-18-18-140,0 0-1,0 1 1,0-1-16,18 1 16,-18-1-1,17 0 1,-17 1 78,0-1-63,18 18 78,0 0-109,-1 18 16,1-1 15,17 19-31,-17-1 16,-1-18-1,1 1-15,-18 0 16,18-1 0,-1-17 77</inkml:trace>
  <inkml:trace contextRef="#ctx0" brushRef="#br0" timeOffset="30487.04">13194 7320 0,'18'18'78,"-18"17"-62,17 18-16,-17-18 15,18 36-15,-18-18 16,17-18-16,19 0 15,-36-17-15,0 17 16,17-35-16</inkml:trace>
  <inkml:trace contextRef="#ctx0" brushRef="#br0" timeOffset="31558.08">13388 7497 0,'0'17'47,"18"1"-32,-1-18-15,1 35 16,-1-17-16,1-18 16,0 0 62,-1 0-63,-17-18 1,18 0 0,-18 1-16,0-1 15,0 1 1,18 17 93,-1 35-109,1-18 16,0 1-16,-18 17 15,17 1-15,1-1 16,-1-17 0,-17-1-1,0 1 1,18-1 0,-18 19-1,0-19-15,0 1 16,0 0-1,0-1-15,-18-17 16,1 0 0,-18 0-16,-1 0 15,19 0-15,-19 0 16,19 0 0,-1-17 62,18-1-63,-18 18 1</inkml:trace>
  <inkml:trace contextRef="#ctx0" brushRef="#br0" timeOffset="33023.33">14129 7338 0,'0'17'94,"0"19"-78,17-1-16,-17 0 15,18 1-15,0-1 16,-1 18-16,-17-36 16,36 19-16,-36-19 15,0 19-15,17-19 16,-17 1-16,18-1 16,-1 1-1,1 0 16,0-18 1,-1 0-17,1 0 1,0 0-16,-1 0 16,1 0-16,0 0 15,-1-18 1,1 0-16,0 1 15,-18-1 1,0 1-16,0-1 16,17 0-1,1 1 157,-1 17-172,-17 17 16,18-17-1,0 18 1,17-18 109,-17 0-125</inkml:trace>
  <inkml:trace contextRef="#ctx0" brushRef="#br0" timeOffset="33430.12">14482 7391 0</inkml:trace>
  <inkml:trace contextRef="#ctx0" brushRef="#br0" timeOffset="35046.17">14570 7408 0,'17'18'47,"19"0"-31,-1-1-16,0 1 15,0 0-15,-17-1 16,17 1-16,1 17 16,-19 0-1,-17-17 1,0 17 0,18-35-1,-18-17 79,0-19-78,0 19-16,35-19 15,-17 19-15,17-1 31,-17 18-31,-1 0 16,1 0 15,0 0 1,-1 0-17,-17 18-15,18-1 16,-18 1 15,18 0 0,17-18 16,-35-18-31,18 18-16,17-18 15,-18 18-15,19-17 16,-19 17-16,1 0 16,0 0-16,-1 0 15,1 0-15,0 0 16,-1 0 0,18 17-1,-35 1-15,18 0 16,0-18-1,-1 0 64,19 0-64,-19 0-15,19 0 16,-1 0-1,-18-18-15,1 0 16,0 1-16,-18-1 16,0 1-1,17-1 1,-17 0 15,0 1-31,0-1 31,0 0-15,0 1 15,-17 17 16,-1 0-47,0 0 47,1 0-31,-1 0 15,18 17-15,0 1-1,0 17-15,0-17 16,0 0-16,0-1 15,0 1-15,0-1 16,0 19 0,18-19-1,-1-17 1,1 0 0,0 0-1,-1 0-15,1 0 31,0 0-31,-1 0 16,1 0-16,0 0 16</inkml:trace>
  <inkml:trace contextRef="#ctx0" brushRef="#br0" timeOffset="35782.51">15910 7250 0,'0'17'109,"0"18"-109,18-17 16,0 17-16,-1 1 16,1 17-16,-1-36 15,-17 19-15,18-1 16,-18-18-16,0 19 16,0-19-16,0 1 15,0 0-15,0-1 16,0 1-16,0 0 15,-18-1-15,18 1 16,-35 17-16,18-35 16,17 18-16,-18-1 15,0-17 1,1 18-16,-1 17 16,0-17-1</inkml:trace>
  <inkml:trace contextRef="#ctx0" brushRef="#br0" timeOffset="44511.38">15311 10477 0,'17'0'93,"1"0"17,35 0-110,-18 0 15,0 0-15,36 0 16,-18 0-16,-18 0 16,0 0-16,-17 0 15,17 0 1,-17 0 0,0 0 15,-1 0-31,1 0 15,-1 0-15,19 0 16,-19 0-16,36 0 16,-17 0-16,-1 0 15,35 0-15,1 0 16,-36 0-16,36 0 16,-18 0-16,-36 0 15,19 0-15,-1 0 16,0 0-1,-17 0-15,-1 0 16,19 0-16,17 0 16,17 0-16,18 0 15,36 0-15,-18 0 16,17 0-16,1 0 16,-54 0-16,-35 0 15,18 0-15,-17 0 16,-19 0-1,19 0 1,-1 0 0,-18 0-16,1 0 78</inkml:trace>
  <inkml:trace contextRef="#ctx0" brushRef="#br0" timeOffset="71750.42">14693 13758 0,'18'18'109,"17"0"-47,36-1-46,34 1-16,1-18 16,35 35-16,-52-17 15,-1-1-15,-35-17 16,-18 0-16,-35 18 16,18-18-16,-1 0 15,1 0 1,17 0-1,-17 0-15,17 0 16,0 0-16,1 0 16,-19 0 15,1 0 0,0 0-31,-1 0 16,19 0-1</inkml:trace>
  <inkml:trace contextRef="#ctx0" brushRef="#br0" timeOffset="78415.88">19632 13635 0,'53'17'125,"18"1"-125,-19-18 15,1 18-15,18-18 16,-18 0-1,-36 0-15,36 0 16,0 0 0,-17 0-16,-19 0 15,19 0-15,-19 0 16,18 0-16,1 0 16,-1 0-16,18 0 15,0 0-15,-18 0 16,18 0-16,0 0 15,0 0-15,0 0 16,-18 0-16,0 0 16,1 0-16,17 0 15,-36 0-15,18 0 16,-17 0 0,0 0 171,-1 0-93,1 0-79,17 0 1,-17 0 0,0 0-16,-1 0 15,1 0-15,-1 0 16,1 0-16,17 0 16,-17 0-1,0 0 1,-1 0-1</inkml:trace>
  <inkml:trace contextRef="#ctx0" brushRef="#br0" timeOffset="99542.8">6244 14587 0,'0'-17'203,"0"-1"-171,0 0-17,0 1-15,0-1 16,-17 1-1,-1-1 17,0 0-1,1 1 0,-1-1 0,0 18-15,1 0 0,-1 0-1,0-18-15,1 18 32,-1 0-1,0 0 0,1 0-15,-1 0 15,1 0 94,-19 0-63,36 18 79,-17-18-110,-1 0-15,18 18 15,-18-1 32,18 1 124,0 0-171,-17 17-1,17-18 79,0 1-78,0 0 15,0-1-15,0 1-16,17 17 47,-17-17-16,0 17-16,0 0 1,0-17 0,0 0-1,0 17-15,18 18 16,-18-35 0,0-1-1,18 18 1,-1-35-1,1 18 79,0 0-78,-1-18-1,1 0 17,-1 0-32,1 0 15,17 0-15,-17 0 16,0 0-16,17 0 16,-17 0-1,-1 0-15,1 0 16,0 0 15,-1 0-15</inkml:trace>
  <inkml:trace contextRef="#ctx0" brushRef="#br0" timeOffset="102287.49">6615 14887 0,'0'-17'16,"17"-1"0,1 0 77,-18 1 142,-18 17-220,1-18 1,-1 18 0,0 0-16,1 0 15,-1-18-15,0 1 16,1-1 0,-1 18 15,-17 0 47,17 0-62,1 0-1,-1 18 110,0-1-109,18 1 15,0 0-15,0-1-1,0 1 1,0 0 0,18-1-1,-18 1 16,18-1-15,-1 1 15,1 0 1,-1-1-1,1-17 0,-18 18-31,35 0 16,-35-36 124,0 0-77,18 1-48,-18-1 32,0 0-31,18 1 421,-1-1-437,1 1 16,0 17 328,-1 0-329,18 35-15,-35-18 16,36 1-16,-36 0 16,17-1-16,1 19 15,0-19 1,-1 1-16,1-18 109,17 0 1</inkml:trace>
  <inkml:trace contextRef="#ctx0" brushRef="#br0" timeOffset="104327.47">7091 14728 0,'0'-17'188,"0"-1"-157,0 1-15,0-1-1,0 0 63,0 1-31,0-1 16,0 0-48,-18 1 1,1 17 15,17-18-31,-18 0 16,0 18 46,1 0-46,-19 0 0,19 0 15,-1 0 0,0 0 0,1 0 16,-1 0-31,1 36 31,17-19 0,0 1-32,0 0 1,0-1-1,0 19 1,0-19-16,0 1 31,0-1-31,0 1 0,17 0 16,-17-1 15,18-17-31,-18 18 16,17 17-1,-17-17 1,0 0 0,18-1-1,-18 1 1,18-18-16,-18 17 16,17 19-1,-17-19 16,18 1-31,0-18 32,-1 0 77,1 0-93,0 0-1,-1 0 17,1 0 46,-1 0-78,1 0 15,0 0 1,-18-18 0</inkml:trace>
  <inkml:trace contextRef="#ctx0" brushRef="#br0" timeOffset="105543.49">7285 14552 0,'0'18'406,"17"-1"-406,1 19 16,-18-19 0,0 1-1,18 17 1,-18 0 15,0 1-15,17-19-1,-17 1 1,0 0 0,0-1-16,0 1 15,0 0-15,0 17 16,0-18-1,18 1-15,-18 0 16,18-18-16,-18 17 16,0 1 124</inkml:trace>
  <inkml:trace contextRef="#ctx0" brushRef="#br0" timeOffset="107525.95">7549 14922 0,'18'-17'188,"-18"-1"-173,18 18 142,-1 0-142,1 0 1,0 0 218,-1 35-187,1 1-31,-18-19-1,0 1 1,0 0 0,0-1 62,0 1-63,0 0 1,0-1 31,0 1-31,0 17 30,0-17-30,-18-18 0,1 17 15,-1 1-15,36-18 265,-1 0-281,19 0 15,-19 0 1,1 0-16,-1 0 16,1 0-16,0 0 31,-1 0-31</inkml:trace>
  <inkml:trace contextRef="#ctx0" brushRef="#br0" timeOffset="108886.86">8114 14834 0,'18'0'360,"-1"0"-329,1 0-31,-1 0 0,1 0 15,0 0 1,-1 0 0,19 0-1,-19 0 1,1 0-16,0 0 16,-1 0-1,1 0-15,-1 0 63,1 0-63,0 0 47,17 0-32,0 0 1,-17 0-16,17 0 15,0 0-15,-17 0 16,0 0 0</inkml:trace>
  <inkml:trace contextRef="#ctx0" brushRef="#br0" timeOffset="110222.29">8378 14711 0,'0'-18'63,"0"1"-48,0-1 1,0 0 0,18 1 31,-18 34 124,0 1-155,0 17-16,0-17 16,0-1-16,0 1 15,0 17-15,0-17 16,0 0-16,0-1 16,0 1-16,0 17 15,18-35-15,-18 35 16,0-17-16,0 0 15,0-1-15,0 1 16,0 0 31,0-1-31,0 1-1,17 0 1</inkml:trace>
  <inkml:trace contextRef="#ctx0" brushRef="#br0" timeOffset="111991.99">9719 14482 0,'-18'0'188,"-17"0"-173,17 0-15,1 0 32,-1 0-1,1 0-15,-19 0-1,19 0 1,-19 17-16,36 1 15,-17-18-15,-1 17 16,0 19 0,18-19-16,-17 1 15,-1-18-15,18 18 16,0-1 0,0 1-16,0 0 31,0-1 16,0 1 15,0-1-46,18 1 15,-1 0 16,1-1-16,0 1 47,-1-18-62,19 0 15,-19 0-31</inkml:trace>
  <inkml:trace contextRef="#ctx0" brushRef="#br0" timeOffset="114533.97">9984 14764 0,'0'-36'172,"-18"36"-94,0 0-62,1-17-16,-1 17 15,0-18 1,1 18 15,-1 0-31,0 0 16,1 0 15,-1 0-15,1 0 109,-1 0-47,18 18-47,0-1-31,0 1 16,0 0 15,0-1 0,18 19 1,-18-19-17,0 1 1,0 0-1,0-1 17,17-17 61,1 0 32,-1 0-109,1 0 0,0 0-16,-1 0 31,1-17-31,0-1 47,-1 18 15,1-18-30,-18 1-17,0-1 32,18 0 234,-1 18-218,1 0-48,-18 18 32,18-18-31,-1 18 0,1 17-1,17-35-15,-17 18 16,-18-1-1,17 1 1,1-18 0,0 0-1,-18 17 1,17-17 0,1 18-16,0 0 31</inkml:trace>
  <inkml:trace contextRef="#ctx0" brushRef="#br0" timeOffset="116007.11">10425 14605 0,'0'18'219,"0"-1"-203,0 1-1,0 0-15,0 17 16,0-18 0,17 1-1,-17 0 1,18-1 0,-18 1-1,17 17-15,1-17 31,0 0-15,-18-1 0,17 1-1,1-1 1,0-17 0,-18 18-1,17 0 1,1-18-1,0 0 17,-1 0-32</inkml:trace>
  <inkml:trace contextRef="#ctx0" brushRef="#br0" timeOffset="121150.81">10883 14711 0,'-17'0'203,"-1"0"-187,18 17 109,0 1-110,0 0 1,0-1 0,0 1-1,0 0 1,18-1 187,-1-17-140,1 0-48,-1 0 16,1 18-31,0-18 47,-1 0-31,1 0 15,0 0-15,-1 0-1,-17 18 1,18-18 0,0 0 15,-1 0 0,1 0 32,-1-18-48,-17 0 1,0 1 0,0-1-16,0 0 15,18 18 1,-18-17-1,0-1 95,0 0-1,-18 18-93,-17-17-16,18 17 15,-19-18 1,19 18 0,-1 0 31,0 0-32,1 0 1,-1-17-1,0 17 1,1 0 0,-1 0 62,-17 0-63,17 0 17,1 0-17</inkml:trace>
  <inkml:trace contextRef="#ctx0" brushRef="#br0" timeOffset="121966.26">11307 14499 0,'17'53'78,"-17"-35"-63,0 17-15,18-17 16,-18-1-16,0 19 16,0-19-16,0 1 15,17-1-15,-17 1 16,0 17-1</inkml:trace>
  <inkml:trace contextRef="#ctx0" brushRef="#br0" timeOffset="122575.03">11412 14658 0,'18'0'109,"35"0"-109,17 0 16,-52 0-16,0 0 16,-1 0-16,1 0 31</inkml:trace>
  <inkml:trace contextRef="#ctx0" brushRef="#br0" timeOffset="123278.08">11624 14499 0,'0'18'94,"0"17"-94,0-17 15,0-1 1,0 1-16,0 17 15,0-17-15,0 0 16,0-1 0,0 1-16,0-1 15,0 1 1,18 0-16,-18-1 31,0 1-15,17-18 46</inkml:trace>
  <inkml:trace contextRef="#ctx0" brushRef="#br0" timeOffset="123982.73">11871 14411 0,'18'0'109,"-18"18"-93,17 17-16,1 0 16,-18-17-1,0 17 1,0 0-16,0-17 15,0 17-15,0-17 16,0 0-16,0 17 16,0-18-16,0 1 15,0 0-15,-18-18 16,18 17 0,0 1-16,-17-18 15,17 18 1,-18-1-1</inkml:trace>
  <inkml:trace contextRef="#ctx0" brushRef="#br0" timeOffset="125070.64">12030 14640 0,'17'0'31,"1"0"-15,0 0 0,-1 0 109,-17 18-78,0 0-47,0-1 15,0 1-15,0 17 16,0-17-1,-17-1-15,-1 1 16,18 0-16,-18 17 31,1-17-15,17-1 15,17-17 157,1 0-173,0 0-15,-1 0 16,1 0-16,0 0 16,-1 0-1,1 0 48,17 0-48,-17 0-15,35 0 16,-18 0-16</inkml:trace>
  <inkml:trace contextRef="#ctx0" brushRef="#br0" timeOffset="131070.18">6262 15734 0,'17'0'93,"54"0"-93,17 0 16,36 0-16,-19 0 16,19-18-16,-1 1 15,-17-1-15,-53 18 16,-18-18-16,-17 18 16</inkml:trace>
  <inkml:trace contextRef="#ctx0" brushRef="#br0" timeOffset="131806.29">13441 15381 0,'88'0'47,"88"0"-32,-52 0-15,-54 0 16,-34-18 0,-19 18-1</inkml:trace>
  <inkml:trace contextRef="#ctx0" brushRef="#br0" timeOffset="132912.25">13723 15258 0,'0'17'125,"18"-17"-110,-1 0-15,1 0 16,-18 18-16,35 0 16,1 17-16,-19-35 15,18 35-15,18 0 16,-17-17-16,-1 17 16,-17-17-16,-1-18 15,1 0-15,-18 18 31,35-1 1,-35 18 155,-18-17-171,-34 17-16,-1-17 15,0 17-15,-35 1 16,70-19-16,-17 1 16,35 0-16,-18-18 15</inkml:trace>
  <inkml:trace contextRef="#ctx0" brushRef="#br0" timeOffset="133639.01">15046 14852 0,'35'53'93,"1"0"-77,16 53-16,-16-71 16,-19 0-16,1 0 15,17 1-15,-17-1 16,17 0-16,-17 1 15,-18-19-15,35 18 16,-17-17-16,-1 0 16,-17-1-16,18 1 15,0-18-15,-18 18 32</inkml:trace>
  <inkml:trace contextRef="#ctx0" brushRef="#br0" timeOffset="134559.54">15540 14958 0,'-18'0'78,"-17"0"-63,17 17-15,-17 1 16,-18 35-16,18-18 16,-18 1-16,18-1 15,17-35-15,-17 35 16,35-17-16,-36-18 16,19 17-16,17 1 15,-35 0 1,17-1-16,18 19 15,-18-36 1,1 17 0,-1 1-16,18-1 15,-18-17-15,-17 0 16,17 18 15</inkml:trace>
  <inkml:trace contextRef="#ctx0" brushRef="#br0" timeOffset="181462.21">6227 15381 0,'35'18'94,"71"-18"-78,-18 17-16,35 1 15,-17 0-15,18-1 16,17-17-16,17 53 16,-69-53-16,-1 18 15,-18-1-15,-17-17 16,-17 0-16,-1 0 16,0 0-16,-17 0 15,17 0 1,0 0-16,18 0 15,-17 0-15,16 0 16,-16 0-16,17 0 16,-18 0-16,18 0 15,-18 0-15,-88 0 219,-35 0-219,0 0 16,-36 0-16,1 0 15,35 0-15,-36 0 16,36 0-16,0 0 16,17 0-16,36 0 15,-18 0-15,18 0 16,0 0-16,17 0 15,0 0 1,1 0 62,-19 0-62,19 0-16,-1 0 15,0 0 1,18 18-16,-17-18 16,-19 0-16,1 0 15,-18 0 1,36 0-16,-36 0 16,35 0-1,0 0 1,1 0-16,-1 0 15,-35 0-15,-17 0 16,17 0-16,-35 0 16,17 0-16,0 0 15,36 0-15,18 0 16,87 0 62,89 0-78,-18 0 16,18 0-16,-106 0 15,17 0 1,-17 0-16,-18 0 16,1 0-16,-1 18 15,-17-18 48,-1 0-63,1 0 15,-18 17-15,18-17 16,-1 0 0,1 0-16,-1 0 15,1 0-15</inkml:trace>
  <inkml:trace contextRef="#ctx0" brushRef="#br0" timeOffset="-111770.85">12753 7955 0,'70'0'110,"72"0"-110,34 0 15,0 18-15,-17-18 16,17 0-16,1 0 15,-1 0-15,18 0 16,18 0-16,0 0 16,-36 0-16,-35 0 15,-53 0-15,-35 0 16,-17 0-16,-19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42:4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6456 0,'0'-18'141,"0"1"-110,0-1-15,0 0 15,-17 18-31,-1 0 31,0 0-31,1-17 16,-1 17 0,1 0-1,17-18 1,-18 18 15,0 0-15,1 0-1,-1 0 17,0 0 30,1 18-46,-1-18-1,0 17 17,18 1 14,-17 0-46,-1 17 32,18-18-17,-18 1 1,18 0 0,0-1-1,-17 1 1,17 0-1,0-1 17,0 1 15,17-18 46,1 18-77,0-18 15,17 17-15,-17-17-1,-18 18-15,17-18 16,1 0-16,0 0 63,17 17-32,-35 1 0,18 0 0,-1-18-15,1 0-16,-1 17 31,1-17 0,0 0-31,-1 0 16,19 18 0,-19-18-1,1 0-15,0 0 63,-1 0-48,1 0 1,-1 0 15,1 0-15</inkml:trace>
  <inkml:trace contextRef="#ctx0" brushRef="#br0" timeOffset="1920.06">7479 6685 0,'0'-18'110,"0"1"-63,0-1-32,-18 1 1,1-1 15,-1 18 0,0-18-15,1 18 31,-1 0-32,0-17 1,1 17 0,-19 0-1,19 0 17,-1 0-32,1 0 46,-1 0 48,0 17-94,18 1 16,0 0-1,0-1 1,0 1-16,0-1 31,0 1-31,0 0 16,0-1 0,18 1 15,-18 0-16,18-18 1,-18 17 156,17-17-156,1 0 15,-1 0 0,1-17-15,0-1-1,-1 0 1,19 18-16,-36-17 16,17-1-1,19 0 1,-19 18 31,1 0-32,0-17-15,-1 17 282,1 53-267,-18-36-15,17 1 16,-17 0-16,18-1 15,0 1-15,-18 0 16,17-1 0,1-17 109</inkml:trace>
  <inkml:trace contextRef="#ctx0" brushRef="#br0" timeOffset="4496.1">7779 6597 0,'0'-18'219,"-18"18"-172,0 0-47,1 0 47,17 18-16,0 0-15,0-1-1,0 1 16,17-36 173,1 18-17,17-35-124,1 17-48,-19 1-15,1-1 16,17 0-16,-17 1 15,-1-1 1,-17 0 250,-17 18-235,-1 0-15,-17 0 15,17 0-16,1 0 1,-1 0 0,0 0 31,1 0-32,-1 0 1,0 0 78,1 0-79,-1 0 1,1 18-1,-1-18 1,18 18 0,0-1-16,0 1 31,0 0-15,0-1-16,0 1 15,0 0 1,0-1-1,0 1-15,0-1 16,0 19 15,0-19-15,0 1 0,18 0-1,-18-1 1,17 1-1,-17 0 1,18-18 109,35 0-94,-36 0-31,1 0 16,0 0 31,-1 0-32,1 0-15,0 0 16,-1 0-16,-17-18 31,18 18-15,-1 0 0</inkml:trace>
  <inkml:trace contextRef="#ctx0" brushRef="#br0" timeOffset="5311.82">8184 6368 0,'0'0'0,"0"35"93,0-17-77,0 34-16,0 1 16,0 0-16,0 0 15,0 0-15,0-18 16,0 1-16,0 17 15,0-18-15,0-17 16,0 17-16,0-18 31,0 1-15,0 0 0</inkml:trace>
  <inkml:trace contextRef="#ctx0" brushRef="#br0" timeOffset="6848.65">8290 6809 0,'0'-18'16,"0"0"0,18 18-1,0-17 1,-18-1-1,17 18-15,1-18 16,-1 18 0,-17-17-1,18 17 204,-18 17-78,0 1-126,0 0 1,0-1 0,0 1-16,0 0 15,0-1 1,0 1-1,0 0 1,0-1 0,0 1-1,0-1 17,0 1-17,-18 0 1,1-1 31,-1 1-16,71 0 141,-18-1-172,1 1 15,17-18-15,-18 0 16,18 0-16,17 0 16,1 0-16,-36 0 15,18 0 1,-35 0-16,-1 0 16,1 0-16</inkml:trace>
  <inkml:trace contextRef="#ctx0" brushRef="#br0" timeOffset="7456.21">9013 6897 0,'18'-18'62,"0"18"-46,52 0-1,-34 0-15,-1-17 16,18-1-16,17 0 16,-34 1-16,-1-1 15,0 18-15,-17 0 16</inkml:trace>
  <inkml:trace contextRef="#ctx0" brushRef="#br0" timeOffset="8231.69">9207 6685 0,'0'35'125,"18"1"-110,-18-1-15,18 0 16,-18-17-1,17 0-15,1-1 16,-18 1 0,0 17-16,0-17 15,0-1 1</inkml:trace>
  <inkml:trace contextRef="#ctx0" brushRef="#br0" timeOffset="8950.99">9772 6597 0,'18'53'94,"-18"-36"-94,0 1 16,0 0-16,0-1 15,0 1-15,0 0 16,0-1-16,0 19 15,17-1 1,-17-17-16,18 17 16,-18-18 15</inkml:trace>
  <inkml:trace contextRef="#ctx0" brushRef="#br0" timeOffset="10063.2">9790 6615 0,'0'-18'78,"17"36"-62,1-18 0,-1 35-16,-17-18 15,18 1 1,0 0-16,-18-1 16,17 1-16,1 0 15,0-1-15,-18 1 16,17 0-1,1-1 1,0-17 281,-18-35-281,0 0-1,17-1 1,-17 19-16,0-19 15,18 1-15,-18 18 16,18-36 0,-18 17-1,0 19-15</inkml:trace>
  <inkml:trace contextRef="#ctx0" brushRef="#br0" timeOffset="12007.51">10213 6685 0,'18'0'94,"-18"-18"31,-18 1-110,0 17 17,1 0-32,-1 0 15,0 0 16,1 0-15,-1 0 125,18 17-126,0 1 1,0 17 0,0-17-16,0 0 15,0-1 1,0 1 15,0 0 78,0-1-93,18-34 172,-1-1-142,-17 0-30,18 1 0,0-1-1,-1 0 1,-17 1 0,18 17 15,0-18 0,-1 18 172,-17 18-156,0-1-47,18 1 16,-1 17-1,1 1 1,0-1-16,-1-35 16,1 35-1</inkml:trace>
  <inkml:trace contextRef="#ctx0" brushRef="#br0" timeOffset="13441">10460 6914 0,'0'-17'93,"17"17"-77,-17-18 0,0 1-1,18 17-15,-18-36 16,35-17 0,-17 36-1,0 17 1,-18-18 15,17 0-15,1 18-1,0 0 1,-18 18 156,0 0-157,0-1-15,0 1 16,0 17-16,0-17 16,0 0-16,0-1 15,-18 1-15,0-1 16,1 19 0,-1-19-1,0-17 1,18 36-1,-17-36 17,-1 17 30,18 1 94,18-18-109,-18 18-31,17-18 0,1 0-16,0 0 15,-1 0-15,1 0 16,0 0-1,-1 0-15,1 0 63,35 0 46,17-18-93</inkml:trace>
  <inkml:trace contextRef="#ctx0" brushRef="#br0" timeOffset="14856.1">11060 6650 0,'0'-18'94,"0"1"-47,0-1-16,-18 18 1,0 0-17,1 0 1,-1 0-1,0 0-15,18-18 16,-35 18 0,17 0 15,1 0 16,-1 0-16,1 0-15,-1 0-1,0 36 1,18-19 31,0 1-16,0-1-15,0 1-1,0 0 1,0-1 0,0 1 30,0 0-30,0-1 0,0 1-1,0 0-15,18-18 16,0 17 0,-18 1 30,0 0-30,17-18 0,1 17-16,-1 1 47,1-18-1,0 0 48</inkml:trace>
  <inkml:trace contextRef="#ctx0" brushRef="#br0" timeOffset="16616.47">11359 6756 0,'0'-18'125,"-35"18"-94,18-18-31,-1 18 16,-17 0-16,-18-17 16,35 17-1,0 0 17,1 0-17,-1 17 63,0 1-62,18 17 0,0-17-16,-17 0 15,17-1-15,0 1 16,0 0-1,0-1 1,0 1 15,0-1-15,17 1 15,1 0-15,-18-1 31,35-17 0,-17 0-16,0 18-16,-1-18 1,1 0 0,0 0 15,-1 0-15,1 0 15,0 0-31,-1 0 62,1 0 16,-1 0-62,-17-18 0,0 1-1,0-1 1,0 0 0,0 1-1</inkml:trace>
  <inkml:trace contextRef="#ctx0" brushRef="#br0" timeOffset="19991.14">11412 6773 0</inkml:trace>
  <inkml:trace contextRef="#ctx0" brushRef="#br0" timeOffset="20952.77">11412 6756 0,'0'0'0,"0"17"218,0 1-202,18 0 0,0-1-1,-18 1 1,0 0 15,0-1-15,0 18 359,0-17-360,0 0 1,0-1 0</inkml:trace>
  <inkml:trace contextRef="#ctx0" brushRef="#br0" timeOffset="23223.71">11606 6914 0,'18'0'281,"0"0"-234,-1 0-31,1 0-1,0 0 32,-1 0-31,1 0 0,-1 0-1,1 0-15,0 0 78,-1 0-15,-17 18-32,0 17-15,0-17 15,0 0-15,0-1-1,0 1 1,0 0-1,0-1 1,-17-17 0,-1 18-16,36-18 172,-1 0-157,19 0 1,-19 0-16,1 0 15,0 0 1,-1 0 234,-17 17-219,0 1 1,0 17-1,-17-35-16,-19 18 17,1-18-17,35 18 1,-18-18-16,1 0 16,-1 17-16,-35-17 15,0 0-15,36 0 16,-19 0-16,1 0 15,17 0 1,1 0 0,-1 0-1,1 0-15,-1 0 16,0 0-16,-17 0 16,17-17-16,1 17 15,-1-18 1,0 18 78</inkml:trace>
  <inkml:trace contextRef="#ctx0" brushRef="#br0" timeOffset="24087.45">12771 7126 0,'52'0'110,"37"0"-110,-1 0 15,0 0-15,71 0 16,-18 0-16,0 0 16,-18 0-16,36 0 15,-71 0-15,-35 0 16,-17 0-16,-19 0 15,-17-18-15</inkml:trace>
  <inkml:trace contextRef="#ctx0" brushRef="#br0" timeOffset="25193.39">13899 6950 0,'18'0'141,"0"0"-110,-1 0-15,1 0 0,0 17-1,-1 1 16,19-18-15,-19 0 0,1 18-1,-1-18-15,1 0 16,0 17-16,-1 1 94,19-18-79,-36 18 17,17-1 108,-17 1-124,0-1-16,0 36 15,-17 18 1,-36-18-16,0-18 16,0-17-16,18-1 15,-1 19-15,19-36 16,-1 17 0,0-17 93</inkml:trace>
  <inkml:trace contextRef="#ctx0" brushRef="#br0" timeOffset="26263.72">15734 6526 0,'35'0'140,"53"0"-140,18 0 16,53 0-16,-18 0 16,-17 0-16,-1 0 15,-35 0-15,0 0 16,-35 0-16,-35-17 15,0 17 1</inkml:trace>
  <inkml:trace contextRef="#ctx0" brushRef="#br0" timeOffset="30136.15">15628 6879 0,'0'-17'78,"18"-1"-47,-54 0 94,1 18-109,17 0-16,-17 0 31,0 0-15,17 0-1,1 0-15,-1 18 16,18 0 0,-18-1-16,1-17 15,-1 18-15,18-1 16,-18-17-1,1 18 1,17 17 0,-18-17-1,18 0-15,0-1 16,-17 1-16,17 0 16,0-1-1,0 1 1,0-1-1,0 1 1,0 0 0,17-18 31,-17 17-32,18-17 32,-1 0-31,1 0-1,0 0-15,-1 18 16,1-18 0,0 0-16,-1 0 15,1 0-15,0 0 16,17 0-1,-18 0-15,1 0 16,0 0 0,-1 0-16,1 0 31</inkml:trace>
  <inkml:trace contextRef="#ctx0" brushRef="#br0" timeOffset="32952.14">15910 7038 0,'0'-18'31,"-17"1"32,-19 17-16,19 0-47,-1 0 15,0 0-15,1 0 16,-1 0 0,1 0-1,-19 0 63,19 35-46,17-17-17,0-1 1,0 1 15,0-1-31,0 1 16,0 0 15,0-1-15,0 1 234,17-18-235,19 18 63,-19-18 63,1 0-125,-1 0-16,1 0 15,0 0 1,-1 0-16,1-18 16,0 18-1,-1 0 1,1 0 15,17-18-15,-35 1-1,0-1 282,0 0-281,0 1 234,0-1-141,0 1-93,0 34 296,18-17-312,-1 18 16,-17-1-16,36 1 16,-19 0-16,-17-1 15,18 1 1,17-18-16,-35 18 15,18-18 1,0 17-16,-1-17 16,1 0 124,17 0-124,0 0-16</inkml:trace>
  <inkml:trace contextRef="#ctx0" brushRef="#br0" timeOffset="34111.89">16492 7003 0,'0'-18'188,"-17"18"-172,-1 0-1,0 0 1,1 18-16,-1-1 15,1 1 1,-1-18 0,18 18 31,0-1-32,0 1 1,0-1 15,0 1-15,0 0 15,0-1-31,0 1 16,0 0-1,0-1-15,18-17 16,-1 18 15,-17 0-15,18-1 15,17-17-15,-17 0-1,-1 0-15,1 0 16,0 0-16,-1 0 15,1 0 17</inkml:trace>
  <inkml:trace contextRef="#ctx0" brushRef="#br0" timeOffset="35423.11">16933 6985 0,'0'0'0,"-53"0"0,18-18 15,17 18-15,1 0 16,-1 0-16,1 0 16,-1 0-16,0 0 31,1 0-16,-1 0 17,0 0-32,1 18 15,17 0 1,0-1 0,0 1-16,0 0 15,0-1 1,0 1-1,0 17 1,17 0 47,1-17-63,0-18 31,-1 0 0,1 0-31,-18 18 16,18-18-16,-1 0 15,18 0 1,-17 0 0,0 0-16,17 17 15,-17-17-15,-1 0 16,1 0-1,0 0 17,-1 0-17,1 0 1,-18-17 15,18 17 16,-18-18 0,0-17-31,0 17-1,-18 0 1,18-17-1,-18 18 1,1 17 0,-1 0-1,0 0 1,-17-18 0,0 18-16,17-18 15,-17 1 79</inkml:trace>
  <inkml:trace contextRef="#ctx0" brushRef="#br0" timeOffset="36961.42">17004 7073 0,'18'0'15,"-1"0"-15,1 0 16,17 0-16,-17 0 62,-1 18-30,-17-1 77,18-17-78,0 18-31,-18 0 16,17-1 0,-17 1-1,0 0 1,0-1-1,0 1-15,18-18 250,17 0-250,0 0 16,18 0-16,0 0 16,-35 0-16,17 0 15,-17 0-15,-1 18 141,-17-1-110,0 18-15,0-17-1,0 0-15,-17-1 16,-18 19 0,17-36-1,0 17 1,1-17-16,-1 0 31,0 0-31,1 0 31,-1 0-31,0 0 16,1 0-16,-1 0 16,1 0-1,-1 0-15,0 0 16,1 0 0,-1 0-16,0 0 15,1 0 1,-1 0-16,0 0 15,1 0 1</inkml:trace>
  <inkml:trace contextRef="#ctx0" brushRef="#br0" timeOffset="37904.66">17604 7056 0,'35'0'125,"-17"-18"-125,-1 18 16,18 0-1,-17-18-15,0 18 16,17 0 0,0 0 46,18 0-46,0 0-16,-35 0 15,35-17-15,-18 17 16,-17-18 0</inkml:trace>
  <inkml:trace contextRef="#ctx0" brushRef="#br0" timeOffset="38655.68">17886 6791 0,'0'35'94,"0"1"-94,0 16 15,0-16-15,0-1 16,0 0-16,0-17 16,0 35-16,0-36 15,0 1-15,0 0 16,0 17-16,0-17 15,0-1 1</inkml:trace>
  <inkml:trace contextRef="#ctx0" brushRef="#br0" timeOffset="39423.37">18380 6879 0,'0'18'94,"17"17"-94,-17-17 15,18 35-15,-18-36 16,0 19-16,18-1 16,-18 0-16,0-17 15,0 17-15,17-17 16,-17-1-1</inkml:trace>
  <inkml:trace contextRef="#ctx0" brushRef="#br0" timeOffset="40560.39">18415 6967 0,'0'-17'47,"18"17"-32,-1 0 1,1 0 0,0 0-1,-18 17-15,35 1 16,0 0-16,-17-1 16,17 1-1,-35 0 1,35-1-1,-17-17 1,0 18 0,-1-1-1,1 1 1,-1-18 0,1 18-1,0-36 157,-18 0-156,0-34-1,0 16-15,17 1 16,-17-18-16,0 35 16,0 1-1,0-1-15,0 1 16,0-19-1,0 1 1,0 0-16,0 17 16,0 0-1,0 1 1,0-1-16,0 0 16,0 1-1,0-1 1</inkml:trace>
  <inkml:trace contextRef="#ctx0" brushRef="#br0" timeOffset="41856.96">19173 6826 0,'18'0'140,"-18"-17"-108,-35 17-32,0 0 15,17 0 1,-17 0 0,17 0-16,0 0 15,1 0-15,-1 0 16,0 0-1,1 0 1,17 17 0,0 1 15,0 17-31,0 0 16,0-17-1,0 0 1,0-1-16,0 1 31,0 0 32,17-18-32,19 0 31,-19-18-62,1 0 16,0-17 0,-1 17-1,-17 1-15,18 17 31,0 0 110,-1 0-141,-17 17 16,18-17-1,-1 18 1,-17 0-16,18-18 16,0 17-16,-1 19 15,1-19-15,0-17 16,-1 36-16,1-19 15,0-17-15,-1 0 94,36 0-94</inkml:trace>
  <inkml:trace contextRef="#ctx0" brushRef="#br0" timeOffset="43729.42">19703 6950 0,'0'-18'47,"0"-17"-16,-18 35 47,0-18-78,1 18 16,-1 0-16,-17 0 16,0-17-16,17 17 15,-17 0-15,17 0 16,0 0 0,1 0-1,-1 0 1,0 0-1,18 35 1,-17-18 0,17 19-1,0-19-15,0 1 16,0 0-16,0-1 16,0 1-1,0 0-15,0-1 31,0 18-15,17-17 0,1-18 31,0 0-16,-1 0-16,1 0-15,0 0 16,17 0-16,0 0 16,-17 0-1,-1 0 1,19 0-16,-1 0 16,-17-18-1,-1 1 1,1 17-16,-18-18 15,18 18-15,-1-17 16,1-1 15,-1-35 1,1 35-1,-18 1-16,0-1-15,0 0 16,0 1 0,0-1-16,0 1 15,0-1 1,0 0 0,0 1-16,0-19 15,0 19 1,0-1-1,0 0 1,0 1-16,0-1 16,0 0-1,0 1 1,0-1 0,0 36 218,18-18-234,-18 35 16,0 0-16,17 18 31,1-17-31,-18-1 15,18 0-15,-1 0 16,-17 1-16,18-1 16,-18-17-16,0-1 15,0 19-15,18-19 16,-18 1 0,17-1-1,1 19 32,-1-19-16,36-17-15,-35 0 0,0 0-16,-1 0 15,1 0-15,17 0 16,1 0-1,-19 0-15,1 0 32</inkml:trace>
  <inkml:trace contextRef="#ctx0" brushRef="#br0" timeOffset="59216.28">7849 9296 0,'-17'0'125,"17"-18"-93,17 18-1,1 0 16,0 0-32,-18-18-15,35 18 16,-18 0 0,1-17-16,0 17 15,17-18-15,-17 18 16,70-18-1,-70 1 1,-1 17 0,1 0-16,-1 0 15,1 0 1,0 0 31,-1 0 31,1 0-31,0 0-32,-1 0 1,1 0-16,-18-18 16,18 18-1,-1 0-15</inkml:trace>
  <inkml:trace contextRef="#ctx0" brushRef="#br0" timeOffset="78935.53">9349 8026 0,'0'-18'141,"35"18"-125,0 0-1,0 0-15,18 0 16,18 0-16,-1 0 16,1 18-16,17-18 15,0 17-15,18 19 16,-70-36-16,16 0 15,-34 0-15,17 0 16,71 0 0,-53 0-1,0 0-15,0 0 16,35 0-16,0 17 16,-17 1-16,-1-18 15,-17 0-15,-17 0 16,-1 0-16,18 0 15,-36 0-15,36 0 16,0 18-16,0-18 16,0 0-1,-18 0-15,1 0 16,-1 0-16,18 0 16,-35 0-16,34 0 15,-16 0-15,-1 0 16,18 0-16,0 0 15,-18 0-15,0 0 16,-17 0-16,17 0 16,1 0-16,-19 0 15,18 0-15,-17 0 16,0 0 31</inkml:trace>
  <inkml:trace contextRef="#ctx0" brushRef="#br0" timeOffset="80832.11">10089 9207 0,'53'0'141,"0"-17"-126,0 17-15,35 0 16,36 0-16,-36 0 15,36 0-15,-19 0 16,19 0-16,-1 0 16,-35 0-1,-17 0-15,0 0 0,-54-18 16,36 1 0,-35 17-1</inkml:trace>
  <inkml:trace contextRef="#ctx0" brushRef="#br0" timeOffset="82063.63">10001 10583 0,'36'0'78,"16"-17"-78,19-1 16,-18 18-16,17-18 15,36 1-15,-70 17 16,34 0-16,-35 0 16,-17 0-1,0 0 329</inkml:trace>
  <inkml:trace contextRef="#ctx0" brushRef="#br0" timeOffset="87231.09">15840 9260 0,'35'0'266,"-35"-17"-250,18 17-16,-1 0 15,1 0 17,0 0-1,-1 0 0,1-18 0</inkml:trace>
  <inkml:trace contextRef="#ctx0" brushRef="#br0" timeOffset="89320.16">17762 9278 0,'18'0'391,"0"0"-376,17 0-15,0 0 16,-17 0-16,35 0 15,-36 0-15,1 0 16,0 0-16,-1 0 16,1 0-1,0 0-15,-1 0 16,1 0 0,-1 0-16,1 0 15,0 0 1,-1 0-1,1-18 1,0 18-16,-1 0 16,1 0-1,0 0 1,-1 0 0,1 0-16,17 0 15,-17 0-15,-1 0 16,19 0-16,-1 0 15,-17 0 1,17 0 0,-17 0-16,17 0 31,-18 0-31,1 0 16,17 0-16,-17 0 15,17 0 1,-17 0-16,0 0 15,-1 0-15,1 0 32,-1 0-17,-17-17 1,18 17 0,0 0-16,-1 0 15,1 0 16,17 0-15,-17 0 15,0 0-31,-1 0 16,1 0 0,0 0-16,-1 0 15,1 0-15,-1 0 78,1 0 0,0 0-78,-1 0 16,1 0 0,17 0-16,-17 0 15,17 0-15,0 0 16,1 17-16,-19-17 16,1 0-1,0 0-15,-1 0 16</inkml:trace>
  <inkml:trace contextRef="#ctx0" brushRef="#br0" timeOffset="94728.76">16069 9190 0</inkml:trace>
  <inkml:trace contextRef="#ctx0" brushRef="#br0" timeOffset="95039.07">16051 9190 0</inkml:trace>
  <inkml:trace contextRef="#ctx0" brushRef="#br0" timeOffset="97887.54">10001 10636 0,'36'0'141,"16"0"-126,1 0-15,0 0 16,0 0-16,-18 0 15,1 0-15,-19 0 16,1 0 0</inkml:trace>
  <inkml:trace contextRef="#ctx0" brushRef="#br0" timeOffset="104552.97">17233 9648 0,'18'0'219,"-1"53"-204,-17-35 1,0 0-16,0-1 16,0 1-1,0 17-15,0-17 16,18-1 0,-18 1-16,0 0 15,0-1 1,0 1-1,0 0 1,18-1-16,-18 19 16,0-19-1,17 1 1,-17 0-16,0-1 16,0 18-1,0 1 1,0-19-1,18-17 1,-18 18-16,0 0 16,18-1-1,-18 1 1,17 17 15,-17-17 16,0-1 0,0 1-16,18 0-15,0-18 156,-1-18-141,1 18-31,-1-18 16,-17 1-16,36-1 15,-19 1 1,-17-1-1,18 0 1,-18 36 234,0 0-234,0-1-16,0 1 15,0-1-15,-18-17 16,18 18-16,-17 17 16,-1-35-16,18 36 31,-18-19-16,1 1 126,-1-18-63,1-18-62,-19 1-1,1-19 1,17 36-16,-17-17 16,17 17-1,18-18-15,-17 0 16,-1 18 0</inkml:trace>
  <inkml:trace contextRef="#ctx0" brushRef="#br0" timeOffset="155712.28">15840 9366 0,'17'0'94,"36"-17"-79,-17-1 1,16 0-16,19-17 16,35 17-16,-18 1 15,18-19-15,-36 19 16,-52-1-16,17 18 16,1-35 15,-19 35-31</inkml:trace>
  <inkml:trace contextRef="#ctx0" brushRef="#br0" timeOffset="156774.92">7902 10425 0,'18'0'62,"-1"0"-46,1 0 78</inkml:trace>
  <inkml:trace contextRef="#ctx0" brushRef="#br0" timeOffset="-141920.58">7796 9207 0,'0'-17'234,"71"17"-203,-1 0-15,-17 0-16,0 0 16,-17 0-16,-1 0 15,0 0-15,0 0 16,-17 0-16,0 0 16,-1 0-1,-70 0 251,1 0-251,-19-18-15,-35 1 16,18-1-16,35 18 16,-35-18-16,70 18 15,71 0 142,-18 0-157,54 0 15,-19 0 1,18 0-16,36 0 15,-36 0-15,35 0 16,1 0-16,-36 0 16,-53 0-16,1 0 15,-19 0-15</inkml:trace>
  <inkml:trace contextRef="#ctx0" brushRef="#br0" timeOffset="-121680.12">10019 9155 0,'35'0'375,"36"0"-359,-18 0-16,0 0 15,17 0-15,1 0 16,-18 0-16,-18 0 16,18 0-16,17 0 15,-34 0-15,17 0 16,-18 0-16,-18 0 15,19 0-15</inkml:trace>
  <inkml:trace contextRef="#ctx0" brushRef="#br0" timeOffset="-114568.95">19667 8590 0,'0'0'0,"0"88"31,0-70-31,0 0 15,0 17-15,0 18 16,0-18 0,0-17-1,0 17 1,0-17-16,0-1 31,0 1 16,0 0-16,0-1-15</inkml:trace>
  <inkml:trace contextRef="#ctx0" brushRef="#br0" timeOffset="-112049.08">15734 9260 0,'18'-17'266,"-1"17"-266,54 0 15,-18 0-15,-18 0 16,35 0 0,-17-18-16,18 0 15,-53 18-15,17 0 16,0-17 15,-17 17-31,-1 0 0,1 0 16,-36 0 124,-52 0-140,-1-18 16,-17 18-16,18-17 16,17 17-16,-18 0 15,36 0-15,0 0 16,-18 0-16,35 0 16,0 0-1,36 0 157,53 0-172,-1 0 16,-35 0-16,18 0 15,-17 0-15,-19 0 16,18 0-16,-17 0 16,35 0-16,-18 0 15,-17 0-15,0 0 16,-1 0-16</inkml:trace>
  <inkml:trace contextRef="#ctx0" brushRef="#br0" timeOffset="-94337.39">13123 8290 0,'0'18'390,"0"0"-374,0-1-16,0 1 16,-17-1-16,17 1 15,0 0-15,0-1 16,0 1 0,0 0-1,0-1 1,0 1-16,0 17 15,0 0 1,0-17-16,0 0 0,0-1 16</inkml:trace>
  <inkml:trace contextRef="#ctx0" brushRef="#br0" timeOffset="-92368.09">13476 8467 0,'0'-18'46,"0"-17"-14,0 17-17,0 0 1,0-17-16,-18 0 31,1 17 125,-1 18-140,1 0-16,-1 0 16,0 0-16,-17 0 15,17 0-15,1 0 16,-1 0 15,0 0 79,18 18-79,0 0-16,0-1 17,0 1-17,18-18 32,0 17 0,-18 1-31,35 0-16,0-18 15,-17 17-15,17 1 16,18 0-16,18 17 16,-36-17-16,-17-1 15,17-17-15,-35 18 16,17-1-1,1 1-15,0-18 16,-18 18 156,0-1-156,-36 1-16,-34 0 15,52-18 1,1 0-16,-19 0 15,19 17-15,-1-17 16,0 0-16,1 0 16,-1 0-1,1 0-15,-1 0 16,0 0 0,1 0-16,-1 0 15,0 0 1</inkml:trace>
  <inkml:trace contextRef="#ctx0" brushRef="#br0" timeOffset="-91306.45">13741 8202 0,'0'35'125,"17"36"-109,-17-53-1,0 17-15,0 0 16,18 0-16,-18 18 15,0-17-15,0-1 16,0-18 15,0 1-31,18 0 16,-18-1 62,17 19-78,1-36 16,35 0 77,-36 0-93,36 0 16,-17 0 0,-1-18-16,-17 18 15,-1-18-15,1 18 16,-18-17-16,17-1 16</inkml:trace>
  <inkml:trace contextRef="#ctx0" brushRef="#br0" timeOffset="-90233.53">13635 8431 0,'0'-17'78,"17"17"-78,19-18 16,-19 18-16,1 0 16,0 0-1,-1 0-15,1-18 16,0 18-16,17-17 15,-17-1 17</inkml:trace>
  <inkml:trace contextRef="#ctx0" brushRef="#br0" timeOffset="-84705.49">16069 9278 0,'18'-18'250,"35"18"-234,-1-17-16,19 17 15,-36-18-15</inkml:trace>
  <inkml:trace contextRef="#ctx0" brushRef="#br0" timeOffset="-77241.54">7779 10442 0,'0'-17'125,"17"17"-110,1-18 1,35 18-16,-35 0 16,-1 0-1,1-18-15,17 18 16,0-17-16,1 17 16,-19 0 46,-17-18 16,36 0-62,-19 18-1</inkml:trace>
  <inkml:trace contextRef="#ctx0" brushRef="#br0" timeOffset="-70808.6">7761 10407 0,'18'-35'172,"-1"35"-156,19 0-16,-1 0 15,0 0 1,-17 0-1,-1-18 1,1 0 172</inkml:trace>
  <inkml:trace contextRef="#ctx0" brushRef="#br0" timeOffset="-63282.08">5186 10654 0,'17'-18'62,"1"18"79,35 0-126,35 0-15,18 0 16,18 0-16,-1 0 16,-35 0-16,71 36 15,-71-36-15,18 17 16,-18 1-16,-17-18 16,-1 17-1,-17-17-15,71 36 16,-1-36-16,18 17 15,53 36-15,0-35 16,-35 0-16,0-1 16,-18 18-16,-18-35 15,-34 0-15,34 0 16,-35 0-16,71 0 16,70 0-1,-141 0-15,-17 0 16,88 0-1,-106 0-15,17 0 16,18 0-16,-17 0 16,17 0-16,0 0 15,1 0-15,34 0 16,-35 18-16,71-18 16,-88 0-16,17 0 15,-35 0-15,-18 0 16,18 0-1,-18 0-15,36 0 0,-1 0 16,18 0-16,-35 0 16,71 0-16,-1 0 15,-17 0 1,18 0-16,-54 0 16,18 0-16,-17 0 15,-18 0-15,17 0 16,72 0-1,-90 0-15,19 0 16,0 0-16,-1 0 16,18 0-16,18 0 15,0 0-15,-18 0 16,0 18-16,-17-18 16,17 17-16,-17-17 15,-18 0-15,-1 0 16,19 0-16,-18 0 15,-18 0-15,18 0 16,18 0-16,-18 0 16,17 0-16,36 0 15,0 0-15,0 0 16,0 0-16,-18 0 16,18 0-1,17 0-15,0 0 0,-34 0 16,-1 0-1,18 0-15,-53 0 16,70 0-16,-17 0 16,17 0-16,1 0 15,-1 0-15,-34 0 16,34 0-16,-17 0 16,53 0-16,-36 0 15,-17 0-15,53 0 16,-18 0-16,35 0 15,36 0-15,-71 0 16,35 0-16,-17 0 16,-18 0-16,18 0 15,-53 0-15,-18 0 16,18 0-16,-53 0 16,17 0-16,1 0 15,-1 0-15,36 0 16,18 0-16,-1 0 15,-35 0-15,1 0 16,-19 0-16,18 0 16,-35 0-16,18 0 15,-1 0 1,-34 0-16,34 0 0,-17 0 16,18 0-1,-18 0-15,35 0 16,-18 0-16,1 0 15,-36 0-15,18 0 16,0 0-16,0 0 16,0-17-16,17 17 15,54-18-15,-71 18 16,105-35 0,-87 35-16,0-18 15,-1 18-15,-17-17 16,0-1-16,18 18 15,-19 0-15,-34-18 16,35 18-16,-18 0 16,-17-17-16,17 17 15,-17 0-15,-1 0 16,19 0-16,-1 0 16,-17 0-16,17 0 15,-17 0-15,-1-18 16,1 18-16</inkml:trace>
  <inkml:trace contextRef="#ctx0" brushRef="#br0" timeOffset="-60001.73">5415 11148 0,'18'0'63,"-1"0"-48,-17 17 1,18 1 0,-18 0-16,18-1 15,-18 1 1,0 0-1,0-1 1,0 1 0,0 0 15,17 17-15,-17 0-1,0-17 1,18-1-1,-18 1-15</inkml:trace>
  <inkml:trace contextRef="#ctx0" brushRef="#br0" timeOffset="-58761.84">5486 11183 0,'17'0'46,"36"0"-30,-53 18-16,36-18 16,-19 17-16,-17 1 15,18-18 142,-1 0-142,1 0 1,35 0-16,-35-18 15,-1 1-15,19-1 16,-36 0-16,35 1 16,-18-1-16,-17 0 31,18 36 78,-18 35-109,18 0 16,-1 0-16,1-18 16,-18-17-16,0 17 15,18-17-15,-1 17 16,-17-17-16,0-1 31,0 1-15</inkml:trace>
  <inkml:trace contextRef="#ctx0" brushRef="#br0" timeOffset="-56889.1">6297 11165 0,'0'0'0,"-35"0"78,17 0-47,1 0-15,-1 0-16,-17 0 46,17 0-46,0 0 16,1 0 0,-1 18-16,18 0 15,0 17 1,0-17-16,-18-1 16,18 1-16,0 0 15,0-1 126,18-17-110,0 0-31,17 0 16,-17-17-1,-1-1-15,19-17 32,-19 17-32,1-17 31,-1-1-16,1 19 1,0-19-16,-1 36 16,-17 18 124,0 35-124,18-35-16,0 35 16,-1 0-16,-17-1 15,18-16-15,0 17 16,-18-18-16,0-17 15,17 17 1,-17-18 93,0 1-62,0 17-31,-17-35-16,-19 0 16,-34 0-1,34 0-15,-16 0 16,34 0-16,0 0 15,18-35 110,18 17-93,0 18-17,34 0-15,-34 0 16,17-17-16,1 17 16,-19 0-16,19-18 15,-1 18-15,0-17 16,-17 17-1,-1 0-15,1 0 16</inkml:trace>
  <inkml:trace contextRef="#ctx0" brushRef="#br0" timeOffset="-55993.8">6526 11112 0,'0'-17'109,"18"-1"-109,53 18 16,-54 0-16,1 0 15,-1 0 1,1-17 0,0 17-1,-1-18-15</inkml:trace>
  <inkml:trace contextRef="#ctx0" brushRef="#br0" timeOffset="-55105.08">6579 10883 0,'0'35'109,"0"1"-93,0 17-16,0-18 15,0-17-15,18-1 16,-18 1-16,0-1 16,0 1 15</inkml:trace>
  <inkml:trace contextRef="#ctx0" brushRef="#br0" timeOffset="-53786.24">7126 11501 0,'18'0'156,"17"0"-140,-17 0 0,35 0-16,-1-18 15,-34 0 32,17 18 172,-17 0-219,0 0 15</inkml:trace>
  <inkml:trace contextRef="#ctx0" brushRef="#br0" timeOffset="-52928.99">7267 11307 0,'0'17'78,"0"1"-62,0-1-16,0 1 16,0 0-16,0-1 15,0 36 1,0-35-16,0 17 16,0-17-16,18 17 31,-18-17-31,0-1 15,17 19 1</inkml:trace>
  <inkml:trace contextRef="#ctx0" brushRef="#br0" timeOffset="-51705.75">8096 11324 0,'18'0'62,"-18"-17"32,-18 17-79,-17-18-15,17 18 16,1 0-16,-19-18 16,19 18-1,-19 0-15,19 0 16,-1 0 0,1 0-16,-1 0 31,0 0-31,1 0 0,-19 0 15,19 18 1,17 0 0,-18-18-16,0 35 15,18-18 1,0 1 0,0 0-1,0-1 1,0 36-1,18-35 1,0 17 0,-1-17-16,1-18 15,-18 17 1,53 36 0,-18-35-1,0 0 1,-17-1-1</inkml:trace>
  <inkml:trace contextRef="#ctx0" brushRef="#br0" timeOffset="-50433.35">8449 11501 0,'0'-18'47,"0"0"-16,0 1-15,-18 17-1,1 0-15,-1-18 16,0 18-1,1 0 1,-18 0 0,17 0-1,0 0 17,1 0-32,-19 0 15,19 0 1,17 18-1,-18-18-15,0 17 32,18 1-32,0 0 15,0-1-15,0 1 16,0-1 0,0 1-1,0 0-15,0-1 31,36-17 16,-19 0-31,1 0 0,0 0-1,-1 0 1,19 0-1,-1 0-15,-18 0 16,19-17-16,-19 17 16,1 0-16,17-18 15,-17 0 1,-18 1 0,35 17 171,89 53-171,-18 17-16,-1-17 15,-16 0-15,-19-18 16,-35-17-16,-17-18 16,0 0 93</inkml:trace>
  <inkml:trace contextRef="#ctx0" brushRef="#br0" timeOffset="-49689.45">9049 11254 0,'0'17'109,"0"36"-93,0-35-16,0 35 15,0 0-15,35-18 16,-35 18-16,35-18 15,-17 0-15,0-35 16,-1 36-16,1-1 16,-1-35-16,36 53 15,-17-36 1,-19-17-16,36 18 16,0 0-1,-18-18-15,1 17 16,-19-17-16,1 18 15,0-18 1,-1 0 0</inkml:trace>
  <inkml:trace contextRef="#ctx0" brushRef="#br0" timeOffset="-48616.68">9648 11395 0,'-17'-18'63,"-1"18"-48,-35 0-15,36 0 16,-1 0 0,0 0-1,1 0-15,17 18 16,0-1-16,-18-17 15,18 18-15,0 17 16,0-17-16,0 17 16,0-17-1,0-1-15,0 1 16,0 0 0,18-1-16,-1-17 15,1 18-15,0 17 16,-1-35-1,19 36-15,-1-19 16,0 1-16,-17-1 16,-1-17-16,1 0 15,0 0-15,-1 0 16,1 0 0,0 0-1,17 0 1,-35-17-16,17-1 15,1 18 1,-18-17 0,0-1-16,18 18 15,-18-18 1,0 1 0,0-1-1,0 0 1,-18 1-1,18-19 1,-18 19 0,18-1-16,-17-17 31,-1 17-31,1 1 0,-1-19 16,0 19-1,1 17 1,-1 0 31</inkml:trace>
  <inkml:trace contextRef="#ctx0" brushRef="#br0" timeOffset="-47809.56">10001 11359 0,'0'18'125,"0"0"-125,18 17 15,0-17 1,-18-1-1,17 19 1,1 16 0,-18-34 15,0 0 16,0-1 93</inkml:trace>
  <inkml:trace contextRef="#ctx0" brushRef="#br0" timeOffset="-47265.69">10089 11483 0,'0'-18'46,"36"18"-30,17 0-16,17 0 16,-35 0-1,18 0-15,-17-17 16,-19 17-16,1 0 16,0 0-16</inkml:trace>
  <inkml:trace contextRef="#ctx0" brushRef="#br0" timeOffset="-46680.57">10319 11307 0,'17'17'94,"-17"1"-78,18 35-16,0-18 15,-18 36 1,17-36-16,1 0 0,0 0 16,-18-17-16</inkml:trace>
  <inkml:trace contextRef="#ctx0" brushRef="#br0" timeOffset="-45697.4">10530 11007 0,'0'17'125,"0"1"-109,0 17-16,18 0 16,0-17-16,-1 35 15,-17-35 1,36 17-16,-36 18 15,17-18-15,-17-17 16,18 17-16,0 0 16,-18-17-1,0 0-15,0-1 16,17-17 0,-17 18-1,0 0-15,0-1 16,18 18-1,-18-17 17,0 0-17,0-1-15,0 1 16,0 0 0,0-1 15,-18 1-31,1 0 15,-1-1 1,0 1-16,1-1 16,-1 1-16,0 0 31</inkml:trace>
  <inkml:trace contextRef="#ctx0" brushRef="#br0" timeOffset="-45041.08">10936 11553 0,'18'0'47,"-18"-17"0,53 17-31,17 0-16,-35-18 15,18 18-15,-17-17 16,-1-1 0</inkml:trace>
  <inkml:trace contextRef="#ctx0" brushRef="#br0" timeOffset="-44401.89">11042 11377 0,'0'18'109,"0"35"-93,0-18-16,0-17 15,0 17-15,0 0 16,0 0-16,0 1 16,18-1-16,-18-17 15</inkml:trace>
  <inkml:trace contextRef="#ctx0" brushRef="#br0" timeOffset="-42986.14">11571 11307 0,'0'17'94,"0"36"-79,0-18 1,0-17-16,0 17 16,18-17-1,-18 0-15,0-1 16,0 1-16,17-1 16,-17-34 202,0-18-202,0 17-16,0-17 16,0 17-16,0 0 15,0 1-15,0-1 16,18 0-1,17 36 173,18 0-188,0-1 16,0 19-16,-35-19 15,35 36-15,-36-35 16,1-1-16,0 1 15,-1 0-15,1-18 16,-18-36 140,0 1-140,0 0-16,0 0 16,0 17-16,0-17 15,0 17-15,17-17 16,-17 17-1,0 1-15,0-1 16,18 0 0</inkml:trace>
  <inkml:trace contextRef="#ctx0" brushRef="#br0" timeOffset="-41752.14">12400 11448 0,'0'-18'47,"0"0"-16,0 1-31,0-1 16,0 0 0,0 1-1,-18-1 1,1 18-1,-18-17 1,17 17 0,0 0-16,1 0 31,-1 0-15,18 17 30,0 1-46,0 17 16,0-17-16,0-1 16,0 1-16,0 17 15,0-17 17,18-18 93,-1 0-125,1-18 31,0 1-16,-1 17 1,-17-18 0,35 0-16,-17 18 31,-18-17-31,18 17 125,-1 35-94,-17 0-15,18 1-1,0-19-15,-1 18 16,1 1 0,-18-19-1,0 1 1</inkml:trace>
  <inkml:trace contextRef="#ctx0" brushRef="#br0" timeOffset="-40720.88">12700 11624 0,'0'-18'62,"0"1"-46,0-19 15,0 1-15,18 18-1,-1 17 1,1 0 0,17 0-1,-17 0-15,-1 0 110,1 17-95,-18 1 1,0 17-16,0-17 15,0 17 1,0-17-16,0-1 16,0 36-16,-18-35 15,1-18-15,-1 35 16,-17 0 0,17-35-16,18 18 15,-17 0-15,70-18 141,-1 0-126,19 0-15,0 0 16,-19 0-16,-34 0 16,0 0-16</inkml:trace>
  <inkml:trace contextRef="#ctx0" brushRef="#br0" timeOffset="-39882.01">13388 11448 0,'0'-18'78,"-18"0"-16,1 18-62,17-17 16,-18 17-16,0 0 16,1-18-16,-1 18 15,0 0 1,1 0-16,-1 0 15,1 0-15,-1 0 16,0 0 31,1 0-31,-1 18-1,18-1 1,0 54-1,0-36-15,0 0 16,0-17-16,0 0 16,0 17-16,18-17 31,-1-1-15,1 1-16,0-18 15,-1 0 1,1 0-1,-1 0-15,1 0 16,0 0 0,-1 0-1,1 0 1,0 0 0,-1 0-16,19 0 15,-1 0-15,-18 0 16</inkml:trace>
  <inkml:trace contextRef="#ctx0" brushRef="#br0" timeOffset="-39000.88">13705 11553 0,'0'0'0,"-17"-17"31,-1 17-31,0 0 16,1 0-16,-1 0 15,1 0 1,-36 0 15,35 0-31,0 0 16,1 0-16,17 17 16,0 19-1,0-19 1,0 19-16,0-1 31,0-17-31,17-18 0,-17 17 16,18 1-1,0-1 17,17 1-17,0-18 1,-17 0-1,-1 0 1,1 0-16,0 0 16,17 0-1,-35-18 1,18 1 0,-18-1-1,0 1 1,0-1-1,17-17 1,-34 17 47,17 0-32,-18 1-31,0 17 15,1 0 1,-1-18 0,0 18 31,1 0-47</inkml:trace>
  <inkml:trace contextRef="#ctx0" brushRef="#br0" timeOffset="-37873.41">13899 11695 0,'18'0'110,"17"0"-95,-35 17-15,36 1 16,-19-1 0,1-17-1,0 18-15,-1 0 16,1-1 15,-18 1-15,0 0-1,0-1 1,0 1-16,0 17 16,0-17-1,0 0 1,-18-18 15,1 0-31,-1 0 16,0 0-16,36 17 125,35-17-125,-36 0 15,1 18 32,-18-1 31,0 1-62,0 0-16,-18-1 16,1-17-16,-1 18 15,-35 0-15,36-18 16,-1 0-16,-35 0 15,18 0-15,35 17 16,-18-17-16,-17 0 16,17 18-1,1-18 1,-1 0-16</inkml:trace>
  <inkml:trace contextRef="#ctx0" brushRef="#br0" timeOffset="-37057.67">14728 11483 0,'71'0'109,"-36"0"-93,36-18-16,-18 1 16,0 17-16,-18-18 15,53 18-15,-17-18 16,-1 18-16,-17-17 15,-35 17-15,-1 0 16</inkml:trace>
  <inkml:trace contextRef="#ctx0" brushRef="#br0" timeOffset="-35546.37">15152 11254 0,'17'0'250,"1"0"-234,0 0 0,35 17-1,-36-17-15,1 18 16,17-18-16,-17 18 16,-1-18 62,1 17-63,-18 1 17,18-18-32,-1 17 15,1 1-15,0 0 16,-1-1-1,1 1-15,-18 0 282,0 17-220,0-17-46,-35 17 46,17 18-62,-17 0 16,-1-18-16,36 18 16,-17-18-16,17-17 15</inkml:trace>
  <inkml:trace contextRef="#ctx0" brushRef="#br0" timeOffset="-34329.98">16387 11236 0,'0'35'109,"0"1"-109,0-19 16,0 1-16,0-1 31,0 1-15,0 0 15,0-1 0,0 1-15,0 0 15,0-1-15,0 19 62,0-1-78,0 0 16,0-17 93,0-1-93</inkml:trace>
  <inkml:trace contextRef="#ctx0" brushRef="#br0" timeOffset="-32952.61">16422 11377 0,'17'-18'63,"1"36"15,0-18-47,-1 18-15,-17-1 15,18-17 0,0 18 63,-18 0-47,35-1-16,-17-17-31,-18 18 16,17 0 0,1-18-1,-1 17-15,-17 1 16,18-1 62,0-17-62,-18-17-16,35-1 15,-17 1-15,-1-19 16,19 1-16,-1 17 15,-18 1-15,-17-1 16,18 0 0,-18 36 156,18 53-172,-1-18 15,1-1 1,0 1-16,-1 0 15,-17-17-15,18-1 16,0-18 125,-1-17-141</inkml:trace>
  <inkml:trace contextRef="#ctx0" brushRef="#br0" timeOffset="-31226.22">17551 11430 0,'0'-18'31,"0"1"31,0-1-46,0 0 0,0 1-16,-18 17 15,0-18-15,-17 18 16,0 0-16,17 0 16,-35-17-16,18 17 15,35-18-15,-18 0 16,1 18-1,-1 0-15,-17 0 32,0 0-17,17 0-15,0 0 47,1 18-16,34 0 63,1-18-63,0 0-15,-1 0 0,18 0-16,-17 0 15,17 0-15,-17 0 16,17 0-16,-17 0 16,0 0-1,-1 17 298,1 18-313,-18 18 15,17-17-15,-17-1 16,36 35 0,-36-52-16,0 35 0,0-18 15,0 18 1,0-35-16,0 17 15,0-17-15,0-1 16,0 1 0,0 0-1,0 17 1,-36-35 93,1 0-93,-18 0-16,0 0 16,36 0-16,-1 0 15,0 0-15,1-18 16,17 1 78,0-1-63,17-17-31,1 17 15,35 0-15,0 1 16,0 17-16,-18-18 16,0 18-16,1-17 15,-19-1-15</inkml:trace>
  <inkml:trace contextRef="#ctx0" brushRef="#br0" timeOffset="-30688.41">17798 11254 0,'0'-18'31,"0"71"32,0 53-63,-18 0 15,18 17-15,0-70 16,0 35-16,18 18 16,-1-71-16,19 18 15,-1-35 1,-18-1 0,1-17-16,17 0 15,-17 0 1,0 0-16,-1 0 15,1 0-15</inkml:trace>
  <inkml:trace contextRef="#ctx0" brushRef="#br0" timeOffset="-29554.32">18115 11483 0,'0'-18'62,"-18"18"-46,1 0-16,-1 0 16,1 0-16,-1 0 15,0 0 1,1 0-16,17 18 16,0 0-1,0-1 1,0 1-16,0-1 15,0 1 1,0 0 0,0-1-1,17 1 1,1-18-16,-18 18 16,18-1-1,17 1 1,-18-18 15,1 0-15,0 0-16,-1 0 15,1 0 1,0 0 15,-1 0-15,1 0 15,0 0-31,-1 0 16,1 0-16,0-18 15,-1 1 17,-17-1 30,-17 0-46,-1 1-1,18-1 1,0-17 0,-18 35-16,1-18 15,-1 1 1,0 17-1,-17-18-15,17 0 32,1 18-32,-1 0 15,0 0 1,1 0 0,-1-17-16</inkml:trace>
  <inkml:trace contextRef="#ctx0" brushRef="#br0" timeOffset="-28993.4">18362 11324 0,'0'-17'31,"0"52"16,18 18-47,-1 0 15,1 52-15,-18-69 16,18-1-16,-1 0 16,-17-17-16,0 0 31,18-1 16</inkml:trace>
  <inkml:trace contextRef="#ctx0" brushRef="#br0" timeOffset="-28329.27">18450 11553 0,'18'-17'78,"17"17"-62,18 0-16,-18 0 15,1-18-15,-19 18 16,1 0-16,0-17 16</inkml:trace>
  <inkml:trace contextRef="#ctx0" brushRef="#br0" timeOffset="-27682.13">18662 11359 0,'18'36'172,"-1"-1"-156,-17 18-16,18-18 16,-1 0-16,1-17 15,-18 17 1,18-35-16,-18 53 15,17-35 1,-17 0-16,0 17 16,18-18 31</inkml:trace>
  <inkml:trace contextRef="#ctx0" brushRef="#br0" timeOffset="-26928.49">18944 11236 0,'18'0'125,"17"18"-109,18-18-1,18 35-15,-1 0 16,-17 0-16,-18-17 16,18 0-16,-53-1 15,18 1-15,-1 0 16,1 17 0,-18-17-1,0 17 1,0-18-16,0 1 15,0 0-15,0 17 16,0-17-16,0-1 16,0 1-16,0 0 15,0-1 1,-18 1-16,-17-18 16,18 17-16,-19 1 15,19-18-15</inkml:trace>
  <inkml:trace contextRef="#ctx0" brushRef="#br0" timeOffset="-25745.27">19650 11589 0,'0'0'0,"-18"-18"31,0 0 16,18-17 31,36 18-78,17-1 16,-18 0-16,0 18 15,0 0-15,-17 0 125,0 18-109,-1 17 0,-17 0-16,0-17 15,0 0 1,0-1-16,0 19 15,0-19-15,0 1 16,0 17-16,0-17 31,0-1-15,0 1 46,-17-18-30,34 0 93,1 0-110,35 0-15,0 0 16,-36 0-16,19 0 16,-19 0-16</inkml:trace>
  <inkml:trace contextRef="#ctx0" brushRef="#br0" timeOffset="-23762.1">20249 11359 0,'36'0'109,"52"0"-109,-18 0 16,36-35-16,-18 35 16,-52 0-16,-19 0 15,1-17-15,0 17 16</inkml:trace>
  <inkml:trace contextRef="#ctx0" brushRef="#br0" timeOffset="-22768.86">20532 11042 0,'0'0'16,"0"-18"-16,0 1 0,0-1 16,0 0-1,0 71 126,0 106-126,0-88-15,35-1 16,-17 1-16,-18-36 16,17-17-16,-17-1 15,0 1-15,0 0 16,18 17-16,-18-18 31,0 1-31,0 0 125</inkml:trace>
  <inkml:trace contextRef="#ctx0" brushRef="#br0" timeOffset="-21545.92">21590 11236 0,'0'0'0,"18"-18"32,-18 1 61,0-1-46,-18 0 31,0 18-78,1 0 16,-19-17-16,1-1 16,0 18-1,0 0-15,17 0 16,-17 0-16,17 0 31,0 0-15,1 0-1,-19 0 1,19 0 0,-18 0-16,35 18 15,0-1-15,-18-17 16,18 36-16,0-19 16,-18 19-16,18-19 15,-17 1-15,17 0 16,0-1-16,-18 18 15,18-17 1,0 0 0,0-1-16,0 1 15,0 0 17,0-1-32,0 1 15,18 0 16,-1 17-15,1-18 0,0 1-16,-1-18 15,54 35-15,-1-17 16,36 17 0,-35-17-16,52 0 15,-88-18-15,18 0 16,-35 0-16,-18-18 172,18 0-157,-18-17-15,17-18 16</inkml:trace>
  <inkml:trace contextRef="#ctx0" brushRef="#br0" timeOffset="-19585.22">21837 11501 0,'0'35'15,"0"-70"-15,18 17 0,-1-17 0,-17 17 16,35-35 15,-35 35-31,18-17 31,0 18 1,-18-1 14,0 0 33,-18 1-64,0 17 1,1 0-16,-1 0 15,-35-18-15,36 18 16,-1 0 0,0 0-16,1 0 15,-1 0 1,0 0 31,1 0-16,-1 35-15,18-17 15,0 0-31,0-1 16,0 1 30,0-1-14,0 1 15,18 0 31,-1-18 109,1 17-140,-18 1 31,18-18-31,-1 0-31,-17 18-1,18-18-15,0 0 16,-1 0 0,1 0-1,0 0-15,-1 0 31,1 0-15,-1 0-16,19 0 16,-19 0-1,19 0 1,-36-18 0,17 0-1,-17 1 48,0-1 15,-17 0-63,-1 18-15,-17 0 16,17-17 15,0-1-15,1 18 0,34 18 187,-17-1-188,36 1 1,-1 17-16,18 1 16,-18-1-16,-17-35 15,0 0 1,-1 18-16,1-1 31,-1-17-15,-17 18-16,18-18 15,0 0 1,-1 0-16</inkml:trace>
  <inkml:trace contextRef="#ctx0" brushRef="#br0" timeOffset="-18609.5">22525 11183 0,'0'-18'32,"0"1"30,-35 34-15,17 19-47,0-36 16,1 35-16,-1-17 15,0 17-15,18 0 16,-17 18-16,17-35 15,-18 17 1,18-17-16,0-1 31,0 19-15,18-19 15,-1 1-15,1-1 15,0 1-15,-1-18-1,19 0 1,-19 0 0,1 0-1,-1 0 1,19 0-1,-19 0-15,1 0 16,0 0-16,-1 0 16</inkml:trace>
  <inkml:trace contextRef="#ctx0" brushRef="#br0" timeOffset="-17352.8">23019 11218 0,'0'-17'15,"-18"17"17,0 0-32,1 0 15,-18 0-15,17 0 16,-17 0-16,17 0 16,0 0-16,-17 0 15,17 0-15,1 0 16,-1 0-1,18 17 1,-17 1 0,17 0-16,0 17 15,-18-17-15,18-1 16,0 18-16,0 1 16,0-19-1,0 1 1,0 0-1,0-1 17,0 1-1,18 0-15,-1-18 15,1 0 31,-1 0-46,19 0 0,-1 0-1,-17 0 1,-1 0-16,1 0 15,0 0 1,-1 0 0,1-18-1,-1 0 32,1 18-31,17-17-1,-17-1 17,-18 0-1,0 1 31,0-19-46,0 1 15,-18 35-15,1-17-16,17-1 16,-18 0-1,0 18 1,1-17-1,-36-1 1,18 18-16,-1 0 16,-17-18-16,18 1 0,-18 17 15,36-18 1,-1 18-16</inkml:trace>
  <inkml:trace contextRef="#ctx0" brushRef="#br0" timeOffset="-15538">23177 11430 0,'18'0'109,"0"0"-109,-1 0 16,1 0 0,0 0-1,-1 18 63,1-1-62,-18 1-16,18 35 16,-18-36-16,17 19 15,-17-19 1,0 1-1,0 0 17,0-1-1,0 1-15,0 0-1,18-18 235,17 0-234,-17 0-1,-1 0-15,1 0 16,0 0 0,-1 0 93,-17 17-78,0 1-15,0 17 15,0-17-31,0 17 16,0-17 15,0-1-15,-17 1-16,-1-18 31,18 18-15,-18-1-16,1-17 15,-1 18-15,-17 0 16,0-18-1,17 0 1,-53 0 0,54 0-1,-1 0-15,0 0 16,1 17 0</inkml:trace>
  <inkml:trace contextRef="#ctx0" brushRef="#br0" timeOffset="-14480.93">23654 11395 0,'35'0'125,"36"0"-125,-36 0 15,0 0-15,-17 0 16,-1 0 109,36-18-110,-35 18-15,35 0 16,-18-18-16,0 18 16,18-17-1,-35 17 1,0 0-16,-1 0 16,19-18-1</inkml:trace>
  <inkml:trace contextRef="#ctx0" brushRef="#br0" timeOffset="-13538.05">23901 11095 0,'0'17'156,"0"72"-156,0-1 16,0-18 0,0 19-16,17-19 15,-17-17-15,0 18 16,0-1-1,18-35-15,-18-17 16,18 0 47,-18-1-48,0 1-15,0 0 16</inkml:trace>
  <inkml:trace contextRef="#ctx0" brushRef="#br0" timeOffset="-11689.21">24500 11060 0,'0'35'125,"-17"53"-110,17-17-15,0 17 16,0 0-16,0 0 16,0 0-16,0-17 15,0-18-15,0-36 16,0 19-16,0-19 15,0 1-15,0 0 16,0-1 0,0-52 156,0 0-157,0-36-15,-18 18 16,18 0-16,-18 18 15,18-35-15,0 34 16,0 19-16,-17-19 16,17 19-16,0-1 15,0 0 1,0 1-16,0-1 31,0 1 0,0-1 126,17 18-110,1 18-47,17 17 15,-17-35 1,0 17-1,-1 1-15,1 0 32,-18-1-32,18 1 15,17 35-15,-35-35 16,18-1-16,-1-17 16,1 18-16,-18 17 15,17-35 16,1 18-15,0 17-16,-18-17 16,17-1-1,1 1 95,-18-53 15,0-18-110,0 0-15,0 18 16,0-18-16,0 17 16,0 1-16,0 0 15,0 0-15,0-1 16,0 1-16,0 17 15,0-17-15,0 17 16,0 1-16,0-1 16,0 0-16,0 1 31</inkml:trace>
  <inkml:trace contextRef="#ctx0" brushRef="#br0" timeOffset="-9304.97">24888 11465 0,'18'-17'93,"-18"-1"-77,0 0 15,0 1-31,0-1 32,0 0-1,18 1 0,-1 34 328,-17 1-343,0 0 0,0-1-16,0 1 15,0 0 1,0-1-16,0 1 16,0 0 15,0-1-16,0 1 1,0-1 0,0 19 15,0-19-15,0 1 15,-17 0-16,17-36 189,0 0-189,0 1 1,0-1-1,0 0-15,0 1 16,0-18 0,17 17-16,-17 0 15,0 1 1,18 17-16,-18-36 16,0 19 15,0-1 47,18 18 156,17 0-218,-17 18 0,-1-1-1,-17 1-15,18-18 31,-1 18-15,-17-1 0,18-17-1,-18 18 1,18 0 0,-1-18-16,-17 17 218</inkml:trace>
  <inkml:trace contextRef="#ctx0" brushRef="#br0" timeOffset="-8593.4">24783 10971 0,'-18'-17'46,"36"-1"-14,17 0-32,0 18 15,-17-17-15,17 17 16,18 0-16,-53-18 16,18 18-1,-1 0 1</inkml:trace>
  <inkml:trace contextRef="#ctx0" brushRef="#br0" timeOffset="-7495.6">24836 10760 0,'0'17'94,"0"1"-63,0 0-31,0-1 16,0 1-1,0 0 79,0-1-78,0 1-1,17-1 1,-17 1-1,18 0 1,-1 17 15,1-35 1,-18 18-17,0 17-15,18-35 31</inkml:trace>
  <inkml:trace contextRef="#ctx0" brushRef="#br0" timeOffset="-3328.64">6685 8767 0,'35'0'125,"-17"0"-125,0 0 16,-1 0 0,1 0-1,0 0-15,-1 0 16,1 0-16,17 0 15,-17 0-15,-1 0 32,1 0-17</inkml:trace>
  <inkml:trace contextRef="#ctx0" brushRef="#br0" timeOffset="-2473.9">6368 9913 0,'17'0'31,"1"0"94,17 0-125,0 0 16,1 0-16,34 0 16,1 0-16,-54 0 15,36 0-15,-17 0 16,-1 0-16,0 0 15,-17 0-15</inkml:trace>
  <inkml:trace contextRef="#ctx0" brushRef="#br0" timeOffset="15751.29">24553 12065 0,'18'0'172,"0"0"-157,-1 0 17,1 0-32,0 0 15,-1 0-15,18 0 16,1 0-1,-19 0-15,1 0 16,0 0-16,-1 0 16,1 0-1,0 0-15,-1 0 16,1 0 0,-1 0-16,1 0 31,0 0-16,-1 0 32,1 0-31,0 0-16,-1 0 31,1 0-15,0 0 46,-1 0 391</inkml:trace>
  <inkml:trace contextRef="#ctx0" brushRef="#br0" timeOffset="31909.99">24553 12100 0,'0'-17'46,"18"17"79,0 0-109,-1 0 47,1 0-48,0 0 32,-1 0-16,1 0-15,-1-18 31,1 18-32,0 0 1,-1 0-16,1 0 16,0 0-16,17 0 15,-17 0 1,-1 0-16,1 0 16,-1 0-1,1 0 1,0 0-16,17 0 31,-17 0-31,17 0 16,-17 0-1,-1 0-15,1 0 16,-1 0-16,19 0 16,-1 0-16,-17 0 31</inkml:trace>
  <inkml:trace contextRef="#ctx0" brushRef="#br0" timeOffset="38608.55">24589 12030 0,'0'-18'641,"-36"18"-626,-17 0-15,18 0 16,-71-18-1,89 18 1,34 0 297,36 0-313,18 0 15,35 0-15,-18 0 16,-18 0-16,19 0 15,-37 0-15,-16 0 16,-1 0-16,0 0 16,-17 0-1,0 0-15,-1 0 94,1 0-47,-1 0 234,1 0-234,0 0-16,-1 0 47,1 0 1,0 0-64,-1 0 32,1 0-31,-18 18 218,0 0-234,0-1 16,0 19-1,0-19 1,0 19-16,0-1 16,0 0-1,0-17 1,0-1-1,-18-17 329,-52-17-344,-18-1 16,-1 0-16,-16 18 15,69 0 1,-17 0-16,36 0 0,-19 0 94,-34 0-79,35 0-15,17 0 16,-17 0-16,17 0 16,-17 0-1,-1 0 1,19 0 0,-1 0 46,1-17 141,17-1 0,0 1-203,0-36 16,0 35 0,0-17-16,0 17 31,0 0 94,17 18 31,18 0-140,18 0-16,-35 0 15,35 0-15,-18 0 16,-17 0 0,17 0-1,0 0 1,-17 0-1,0 18 1,-1-18-16,1 0 16,0 0 31,-1 0 78,19 0-110,-1 0 1,18 18-16,0-18 15,-18 0-15,-17 0 16,-1 0-16,1 0 16,-1 0-16,1 0 15,0 17 204,-18 1-172,0 0-31,0-1-1,0 1-15,0 0 16,0-1-16,0 1 15,0-1 1,0 1 0,17 0 15,-52-18 156,-18 0-187,0 0 0,-17 0 16,-1-18 0,18 18-16,-17-18 15,52 18-15,0 0 16,1 0 140,-18-17 110,-36 17-251,53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47:1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5909 5186 0</inkml:trace>
  <inkml:trace contextRef="#ctx0" brushRef="#br0" timeOffset="2632.13">5856 5098 0,'-18'0'125,"71"0"-93,0 0-32,-17 0 15,34 0-15,1 0 16,-1 0-16,-17 0 15,18 0-15,-1 0 16,1 0-16,-36 0 16,18 0-16,0 0 15,0 0-15,0 0 16,0 0-16,35 0 16,-53 0-16,18 0 15,-18 0-15,-17 0 16,17 0-1,-17 0-15,0 0 16,-1 0-16,1 0 16,-1 0-16,19 0 15,-19 0 1,1 0-16,0 0 16,-1 0-1,1 0 16</inkml:trace>
  <inkml:trace contextRef="#ctx0" brushRef="#br0" timeOffset="-183663.68">3528 11889 0,'17'0'125,"72"0"-110,-1 0-15,0 0 16,-35 0-16,0 0 16,-18 0-16,36 17 15,-54-17-15,1 0 16,17 0-16,-17 0 15,35 18 1,53-18 0,-53 0-16,-36 0 15,36 0-15,-18 0 16,1 18 0</inkml:trace>
  <inkml:trace contextRef="#ctx0" brushRef="#br0" timeOffset="-161240.59">1393 8696 0,'18'0'32,"17"0"-17,54 0-15,87 0 16,-35 0-16,71 0 16,-18 0-16,17 0 15,-34 0-15,-18 53 16,-18-53-16,-18 18 15,-17-1-15,-18-17 16,71 0 15,-124 0-31,0 0 0,1 0 16,-19 0-16,54 0 16,-18 0-16,35 0 15,0 0-15,36 0 16,-18 0-16,17 18 15,36-1-15,-36 1 16,36 17-16,-18-17 16,18 0-16,53 35 15,-36-36-15,0 1 16,-17 17 0,-18-17-16,-17-1 15,-1-17-15,-17 18 16,17 0-16,-17-18 15,18 0-15,34 53 16,1-36-16,18 1 16,-36-18-16,35 17 15,18 19-15,-53-19 16,18-17-16,-53 0 16,-36 0-16,1 18 15,-18-18-15,-18 0 16,0 0-16,18 0 15,0 0-15,18 0 16,-1 0-16,1 0 16,-18 0-16,17 0 15,1 0-15,-18 0 16,-18 0-16,-17 0 16,-1 0 46,19 0-46,-19 0-16,36 0 15,-35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51:55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13617 3193 0,'71'0'62,"-1"0"-62,19 0 16,-1 0-16,-53 0 15,0 0-15,1 0 16,-19 0-16,18 0 16,-17 0-16,17 0 15,-17 0-15</inkml:trace>
  <inkml:trace contextRef="#ctx0" brushRef="#br0" timeOffset="712.02">13864 5151 0,'0'-18'0,"18"0"16,-1 1-16,19 17 16,-1-18-16,18 0 15,-18 18-15,0 0 16,1-17-16,-19 17 16,19-18-16,-19 18 15</inkml:trace>
  <inkml:trace contextRef="#ctx0" brushRef="#br0" timeOffset="35033.85">6615 15575 0,'0'71'94,"0"-1"-94,0 18 16,0-35-1,0-17-15,0-1 16,0 0-16,0-17 16,0-1 15</inkml:trace>
  <inkml:trace contextRef="#ctx0" brushRef="#br0" timeOffset="36104.33">6632 15663 0,'18'18'62,"-18"0"-62,35-1 16,0 19-16,-35-19 16,18-17-16,0 18 15,-1 17-15,1 0 16,0-17-1,-1 0 1,1-18 47,0-18-48,-1-35-15,1 0 16,-18 36-1,0-1-15,0-17 16,17 17-16,-17 0 16,0 1-1,18-1 17,-18 0-17,18 1 1,-18 34 46,0 72-46,0 34-16,0 1 16,0-1-16,17-35 15,19 36-15,-1-18 16,-17-54-16,-1 1 15,-17-35 1,18-71 62</inkml:trace>
  <inkml:trace contextRef="#ctx0" brushRef="#br0" timeOffset="37783.58">7497 15681 0,'0'0'0,"-18"-18"15,0 18 1,18-17 0,-35 17-1,17 0-15,1-18 16,-1 18 0,0 0-16,1 0 15,-19 0-15,1 0 16,18 0-16,-19 0 15,1 0 17,17 18-17,1-1-15,17 19 16,-18 17-16,18-36 16,0 36-16,0-18 15,0-17 1,0 0-16,0-1 0,0 1 31,18-18 0,35 18-31,-18-18 16,18 0-16,0 0 16,-18 0-16,0 0 15,-17 0-15,35-18 16,-35 0-1,-18 1-15,17-1 16,-17-17-16,0-1 16,0 19-1,0-1 1,0 1 0,18 52 155,-18 0-171,17 36 16,1-1-16,-18-17 16,18 35-16,-1-52 15,1 34-15,0-35 16,-18 18-16,35 0 16,-35 0-1,18-35 1,-36-1 124,-53-17-140,1-35 16,-36 18-16,18-19 16,-36 19-16,18-19 15,71 36 1,0 0-16,17-17 16,1-1 46,17 0-46,0 1-1,17-1-15,1 0 16,17 18 0,0 0-1,-17 0 1,0 0-16,17 0 15,-17 0 1,17 0-16,18 0 16,17 0-1,-17 0-15,-35 0 16,17 0-16,1 0 16,-19-17-16</inkml:trace>
  <inkml:trace contextRef="#ctx0" brushRef="#br0" timeOffset="39391.89">8079 15910 0,'0'-17'94,"0"34"-47,0 19-31,0 16-16,0-34 15,0 17-15,0 1 16,0-19-16,0 1 15,0 0-15,0-1 16,0 1-16,0-1 31,0 1 1,0 0-17,0-1 1,0 1-16,17 0 15,1-18 1,-18 17 0,35-17 31,18 0-32,18 0-15,-18 0 16,-1 0-16,-34 0 15,35-17-15,-18-1 16,-17 0 0,0 1-1,-1-1-15,-17 0 16,18-17-16,-1-18 16,-17 36-16,18-36 15,0 17-15,-18 19 16,0-36-16,0 18 15,0 17 1,0-35-16,0 35 16,0-17-16,0 0 15,0 17-15,-18 1 16,18-19 0,-18 1-1,18 17 1,-17 1-16,17-1 15,-18-17-15,1 17 16,17 1 0,-18 17 15,0 0 31,1 0-46,17 52 0,-36-16-16,36 34 15,0-17-15,0-17 16,0 16-16,0 1 16,0 18-1,0-53-15,0 34 0,0-34 16,0 0-1,0-1-15,0 1 16,18 17 31,0-17-31,-1-18-16,1 53 15,17-36-15,-17 1 16,-1 0-16,1-18 31,35 17-15,-18-17-1,-17 18-15,17-18 16,1 0 0,-19 0-16,1 0 15,-1 0-15,19 0 16,-19 0-1</inkml:trace>
  <inkml:trace contextRef="#ctx0" brushRef="#br0" timeOffset="41392.23">9049 15998 0,'17'-17'15,"1"34"282,0-17-281,-18 18-1,17 0 1,1-1 15,0-17-15,-18 18-1,17 0-15,1-18 16,-18 17 15,17 1-15,-17 0-16,18-18 16,-18 17 15,0 1-31,0-1 15,18 19 1,-1-36-16,-17 35 16,18-17-16,-18-1 62,0 1-62,0 0 31,-18-1-15,18 1 0,-17 0 15,-1-1-15,0 1-1,1-18 32,-1 0-16,1 0 1,-1 0 14,0 0-46,1 0 16,-19 0 0,54 17 93,53 1-93,17 0-16,18-1 15,-18-17-15,-35 18 16,-36-18-16,19 0 16,-19 0-1,1 0 1</inkml:trace>
  <inkml:trace contextRef="#ctx0" brushRef="#br0" timeOffset="42072.93">10195 16157 0,'18'-17'94,"0"17"-94,87 0 15,54 0-15,-35 0 16,52 0-16,0 0 15,-35 0-15,36 0 16,-89 0-16,-35 0 16,-35-18-16</inkml:trace>
  <inkml:trace contextRef="#ctx0" brushRef="#br0" timeOffset="43079.76">11236 15893 0,'18'0'94,"17"17"-78,-17-17-16,34 36 15,-34-19-15,0 1 16,-1-18-16,1 17 15,0-17 1,-18 18 31,35-18-47,0 18 16,-17-18-1,-1 0 1,1 17-1,-18 1 220,-18 35-220,-105 35-15,35-17 16,-53-18-16,35 0 16,35-36-16,36 1 15,17-1-15,1 1 16,-1 0-16,0-18 16</inkml:trace>
  <inkml:trace contextRef="#ctx0" brushRef="#br0" timeOffset="43919.74">10266 15205 0,'0'53'125,"0"-18"-109,0 0-16,0 0 15,0 1-15,17 34 16,1-34 0,-18-19-16,18 36 15,-18-35-15,0-1 16,0 1-1,17 17 1,1 1 31</inkml:trace>
  <inkml:trace contextRef="#ctx0" brushRef="#br0" timeOffset="44622.95">10372 15505 0,'0'-18'141,"17"0"-126,71 18-15,-35-17 0,-35-1 16,17 18 0,-17 0-16</inkml:trace>
  <inkml:trace contextRef="#ctx0" brushRef="#br0" timeOffset="45243.53">10513 15222 0,'0'36'110,"0"-19"-95,0 36-15,0 0 16,0 0-16,17 0 16,1 0-16,-18 17 15,18-34-15,-18-19 16,0 19-16,17-1 31,-17-17-31,18-1 110</inkml:trace>
  <inkml:trace contextRef="#ctx0" brushRef="#br0" timeOffset="46486.89">10777 15610 0,'0'-17'16,"0"-1"47,0 0-48,18-17 16,0 18-31,-18-1 16,17 0 0,1 18-1,0 0 17,17 0-32,-18 0 156,-17 18-94,0 0-46,0-1 0,0 18-1,0-17-15,0 0 16,0-1-1,0 1-15,0 0 16,-17 17-16,-1-35 16,18 18-1,-17 17 1,-1-17 0,0 17 15,1-35-16,17 17-15,0 1 16,17 0 109,36-18-109,-35 0-16,17 0 15,-17 0-15,-1 0 47</inkml:trace>
  <inkml:trace contextRef="#ctx0" brushRef="#br0" timeOffset="47752.25">11359 15258 0,'0'0'0,"-52"-18"0,16 18 16,-17-18-16,18 18 0,17 0 16,-17-17-1,17 17-15,-17 0 16,18 0 62,-1 17-78,18 19 16,0-19-1,0 1-15,0 0 16,0 52 0,0-52-1,0 17 1,18-35 15,-18 18-31,17-1 16,1-17 15,-18 18-15,17-18 15,19 18-16,-19-18 1,1 0 0,0 0-1,-1 0 1,1 17 0,0-17-1,-1 0-15,1 0 31,0 0-31,17-17 32,-18-1-1,1 0-31,-18 1 62,18-1-62,-18 0 63,0 1-1,0-1-46,-18 0 31,18-17-31,-18 18-16,1-1 15,-1 0-15,18 1 16,-17 17 15</inkml:trace>
  <inkml:trace contextRef="#ctx0" brushRef="#br0" timeOffset="48854.74">12682 15593 0,'0'17'63,"36"36"-63,17 53 15,-18-35-15,0-1 16,0-17-16,-35 0 16,36 0-16,-36-35 15,0-1-15,17 19 16</inkml:trace>
  <inkml:trace contextRef="#ctx0" brushRef="#br0" timeOffset="50312.38">12876 15716 0,'0'0'0,"18"0"140,-18 18-77,18-18 15,-1 18-15,-17-1-48,18-17 16,0 35 1,17 1-17,0 17-15,0-18 16,1 0 0,-19-17-1,1-18 32,0 17-31,-1-17-1,1 0 17,-18-17-17,18 17-15,-1-35 16,1-1-16,-1 1 15,1 0 1,-18 17 0,18-17-16,-18 17 15,17 18-15,-17-35 16,0 17-16,0 1 16,18-1 30,-18 36 64,0 17-110,0 35 15,35-17-15,18 18 16,-18-18-16,18 17 16,-35-34-16,0-36 15,-1 35-15</inkml:trace>
  <inkml:trace contextRef="#ctx0" brushRef="#br0" timeOffset="51832.65">13899 15946 0,'0'-18'62,"0"0"-62,0 1 16,0-19-1,0 19 1,0-1 0,-17 0-1,-18 1-15,17 17 16,0 0 0,1 0-1,-1 0 1,0 0-16,1-18 15,-1 18 1,-17-17-16,17 17 16,0 0-1,1 0 1,-1 0 0,-17 0-1,17 35-15,1-18 16,-1 1-16,0 17 15,18-17 17,0 0-17,36-18 48,-1 0-48,-17 0 1,-1 0 0,1 0-16,-1 0 15,1 0 17,0 0-17,-1 0 16,1-18-15,-18 0 0,18 1-1,-1 52 110,19 53-125,34 36 16,-17-19-16,18 1 16,-18 0-16,-18-53 15,0 18-15,-17-36 16,-18-17-1,-71-18 126,36 0-141,-18 0 16,0-18-16,35 18 15,1-18 1,-1 1-16,1 17 16,-19-18-16,36-35 46,0 35-30,0 1 0,0-18-16,36 35 15,-19 0-15,1 0 16,35-18-16,-18 18 16,-17 0-16,-1 0 15,1 0-15,0-18 47</inkml:trace>
  <inkml:trace contextRef="#ctx0" brushRef="#br0" timeOffset="52375.63">14235 15822 0,'-36'0'15,"1"0"-15,17 0 16,1 0-16,-19 0 16,19 53-16,-1 18 15,18-36-15,0 53 16,0-35-16,0 0 16,18 17-16,-1-34 15,19 17-15,-1-18 16,18 35-16,-35-52 15,17 0 1,0-18-16,18 0 16,-18 0-1,-17 0 1</inkml:trace>
  <inkml:trace contextRef="#ctx0" brushRef="#br0" timeOffset="53279.26">14676 15910 0,'0'-17'16,"-18"17"0,0 0-16,-35 0 15,36 0-15,-19 0 16,19 0 0,-1 0-16,1 0 15,-19 0-15,36 35 16,0 18-16,0-18 31,0-17-31,0 17 0,0-17 16,0-1-1,0 19 1,0-19-16,18-17 16,0 18-16,-18-1 15,17-17-15,1 18 16,-1-18-1,1 18-15,0-18 32,-1 0-17,1 0 1,0 0 0,-1 0-1,19-18 1,-19 0-16,1 1 15,-18-1 1,17-35 0,-17 36-1,0-1-15,18 0 16,-18 1 0,0-19 30,-18 19-14,1-1-17,-36 1-15,0-1 16,0 18-16,18-18 16,17 18-1,1 0-15</inkml:trace>
  <inkml:trace contextRef="#ctx0" brushRef="#br0" timeOffset="53887.38">14852 15734 0,'18'18'78,"-18"17"-62,17 35-16,1-34 15,-1 17-15,1-1 16,0 19-16,17 0 16,-17-19-16,-1-16 15,-17 17-15,0-18 16,0-17-16,18 17 15,-18-17 1,18-18-16</inkml:trace>
  <inkml:trace contextRef="#ctx0" brushRef="#br0" timeOffset="54591.9">14958 16051 0,'0'0'0,"-18"0"31,36 0 79,35 0-110,-18 0 15,18 0-15,-18 0 16,-17 0 0,-1 0-1,-17-17-15,18 17 32,0 0-1</inkml:trace>
  <inkml:trace contextRef="#ctx0" brushRef="#br0" timeOffset="55111.76">15117 15663 0,'0'53'78,"0"35"-63,0 1-15,0-19 16,17-17-16,18 0 16,-17-18-16,-18-17 15,0 17-15</inkml:trace>
  <inkml:trace contextRef="#ctx0" brushRef="#br0" timeOffset="55824.04">15434 15593 0,'18'0'109,"-18"35"-109,35 18 16,-17 0-16,34 17 16,-16 19-16,52 52 15,0-18-15,-17 18 16,-36-70-16,0-18 16,-17-18-16,-18-17 15,0-1-15,18 1 16,-18 0 15,0-1-31,0 1 16,0 0-1,-18-1 1,18 1-16,-18-18 16,1 17-16,-1 1 15</inkml:trace>
  <inkml:trace contextRef="#ctx0" brushRef="#br0" timeOffset="56863">16104 16298 0,'0'0'0,"0"-17"31,0-1 0,18 18-15,35 0-1,-18 0-15,18 0 16,18 0-16,-54 0 16,19 0-16,-19 0 15,-17 35 126,0-17-141,0 35 0,-17-35 31,-1-1-31,0 36 16,1-35-16,-19 17 15,19-17-15,-1-1 16,0-17-16,1 18 31,34-18 94,54 0-125,17 18 16,-17-18-16,-18 0 16,-36 0-16,36 0 15,-18 0-15,-17 0 16,0 0-16</inkml:trace>
  <inkml:trace contextRef="#ctx0" brushRef="#br0" timeOffset="57584.25">16969 15910 0,'35'0'110,"35"0"-110,-52 0 15,17-17-15,-17 17 32,17 0 30,36-18-46,-1 0-16,-17 18 15,0-17-15,-35 17 16,-1-18-16,19 0 31,-19 18-15</inkml:trace>
  <inkml:trace contextRef="#ctx0" brushRef="#br0" timeOffset="58223.51">17180 15646 0,'0'35'93,"0"36"-93,0 17 16,53 53-16,-18-53 16,1-17-16,17 17 15,-36-71-15,1 1 16,-18 0-16,0-1 16,18-17 15,-1 18 63,1-18-94</inkml:trace>
  <inkml:trace contextRef="#ctx0" brushRef="#br0" timeOffset="58935.89">17956 15663 0,'18'0'78,"0"0"-62,-18 71-16,53-1 15,-18 1-15,0 0 16,-17-19-16,17 19 16,-35-53-16,18-1 15,-18 1-15,17 0 16</inkml:trace>
  <inkml:trace contextRef="#ctx0" brushRef="#br0" timeOffset="59671.96">18133 15928 0,'53'0'109,"0"0"-109,-36 0 16,1 0-1,-18-18 16,18 1 32</inkml:trace>
  <inkml:trace contextRef="#ctx0" brushRef="#br0" timeOffset="60649.21">18239 15646 0,'0'17'94,"0"19"-79,0-19-15,0 19 16,17-19-16,1 18 31,-18-17 0,0 0-15,18-1 0,-18 1 93,17-18-46,1 35-48,-18-17 1,0 17-16,17-17 15,1-18-15,0 17 16</inkml:trace>
  <inkml:trace contextRef="#ctx0" brushRef="#br0" timeOffset="62838.86">18856 15663 0,'-18'-17'15,"1"17"-15,-1 0 16,-17-18 0,17 18-1,0 0-15,1-18 16,-18 18-16,-1 0 16,19 0-1,-1 0 1,0 0-16,1 0 78,-1 0-62,0 18-1,1 35 1,-1-18-16,18-17 15,0 17-15,0-17 16,0 17-16,0-17 16,0 17-1,0-17-15,0-1 16,0 19 0,18-36-1,-18 17-15,17 1 16,1-18-16,0 17 15,-1 1 1,19-18 0,-19 0-1,1 0-15,0 0 16,-1 0 15,1 0-15,17 0-1,-17 0-15,-1-18 16,1 1 15,0 17-15,-18-18 15,17 1 16,1 17-31,-18-18 15,18 0-31,-1 18 16,1-17-1,-18-19-15,18 36 16,-1-35-16,-17 17 15,18-17 1,-18 0 0,0 17-1,0 1-15,0-1 16,0 0-16,0 1 16,0-1-1,0-17-15,17 35 0,-17-53 16,0 18-1,0-1 1,0 1 0,0 17-1,0 1 1,0-1 0,-17 53 140,17 1-141,0-1-15,0 0 16,0-17-16,0 17 16,0-17-16,0 17 15,0 0-15,0-17 16,0 17 0,17 18-16,-17-18 15,18 1 1,-18-1-16,18 0 62,-18-17-15,17 17-16,1-17 16,0-18-31,-1 0-16,19 0 16,-1 0-16,0 0 15,-17 0-15,-1 0 31,1 0 16</inkml:trace>
  <inkml:trace contextRef="#ctx0" brushRef="#br0" timeOffset="63574.77">18221 16457 0,'106'18'62,"-71"-18"-62,18 0 16,-18 0-16,-17 0 15,0 0 1,17 0-16,0 0 16,36 0-1,-36 0-15,0 0 16,-17 0-1,17 0-15,18 0 16,-18 0 0,-17 0-16,0 0 31,-1 0-31,1 0 16,0 0-1,-1 0-15</inkml:trace>
  <inkml:trace contextRef="#ctx0" brushRef="#br0" timeOffset="92520.49">10583 16439 0,'0'-17'203,"18"17"-125,0-18-78,-1 18 16,1 0 0,17 0-16,-17 0 15,35 0 1,-18 0-16,-17-17 15,17 17 1</inkml:trace>
  <inkml:trace contextRef="#ctx0" brushRef="#br0" timeOffset="93904.09">10583 16510 0,'0'18'172,"18"-1"-157,0 1 1,17-18 0,-17 18-1,-1-18 48,1 0-48,-1 17 17</inkml:trace>
  <inkml:trace contextRef="#ctx0" brushRef="#br0" timeOffset="101278.88">16492 15628 0,'0'18'219,"0"-1"-188,0 1 1,0 0-17,18-1-15,-18 1 16,0 0-16,18 34 16,-18-34-16,17 0 15,-17-1 1,0 1-16,0 0 15,18 17 1,0 18 0,-1-18-16,1 0 15,-1-17 1,1 0 0,-18-1-16,0 1 15,0 17 1,18-17-16,-18-1 15,17 1-15,1 0 16,-18-1 47,0 1-48,0 0 16,18-1-31,-18-34 250,0-19-218,17 19-32,-17-1 31,0 0-15,18-17-1,-18 18 1,0-1-1,0 0 1,0 1 0,18 17-1,-18-18 1,0 0 0,0 1 15,0 70 344,0-18-360,0-17 1,0 17-16,0-18 16,0 1-1,0 0 48,0-1-32,0 1-31,0 0 16,0-1 15,0 1-15,-18-36 359,0 18-375,1-17 15,17-1-15,-18 0 16,0 18-1,18-17 235,-35-19-234,17 36-16,18-17 16,-17-1-16,-18 18 31,35-17 235,-18-1-251,0 0 1,1 18 15</inkml:trace>
  <inkml:trace contextRef="#ctx0" brushRef="#br0" timeOffset="109951.53">10866 16387 0,'-18'-18'313,"0"18"-110,-17-18-203,17 18 15,1 0 1,-1 0 31,0 0-47,1 0 16,-1 0 124,-35 0-124,18 0-16,-18 0 15,35 0 1,18 36 562,36-1-562,17 18-1,-18-18 1,-17-17-16,-1-1 31,1 1-31,-18 0 16,17-18 93,1 17 94</inkml:trace>
  <inkml:trace contextRef="#ctx0" brushRef="#br0" timeOffset="117319.07">18309 16492 0,'18'0'94,"52"0"-79,1 0-15,-18 0 16,17 0 0,-17 0-16,-17-17 15,-1 17-15,0-18 16,-17 18-16,-1 0 234,19 0-234,34 0 16,-34 0-16,-19 0 16,1 0-16,-1 0 78</inkml:trace>
  <inkml:trace contextRef="#ctx0" brushRef="#br0" timeOffset="138463.85">7497 16986 0,'-18'0'16,"0"0"-16,-17 0 15,17 0-15,1 0 32,-1 0-1,0 18-31,1 17 15,-1-17 1,0-1-16,18 1 16,-17 17-16,17-17 15,-18 0-15,18-1 16,-17-17-16,17 18 16,0 0-16,0-1 31,0 1-31,0-1 15,0 1-15,0 0 16,0-1-16,0 1 16,0 0-16,0-1 15,0 19-15,0-1 16,17-18 0,1 1-16,-1 0 93,1-1-77,0-17-16,17 0 16,-17 0-16,-1 0 15</inkml:trace>
  <inkml:trace contextRef="#ctx0" brushRef="#br0" timeOffset="139728.03">7761 17233 0,'0'0'0,"-35"-17"16,0 17 0,17 0-16,-17 0 15,-1-18-15,19 18 16,-1 0 15,0 0 16,18 18-31,0 17-1,0-18-15,0 19 16,0-19-1,0 36-15,0-17 16,18-19-16,-18 18 16,18 1-16,-1-36 15,-17 17-15,18 1 16,0 0 46,-1-18 1,19-18 15,-19 0-62,-17 1-16,0-19 15,18 19-15,-1-1 16,-17 1-16,18-1 16,-18 0-1,0 1-15,0-1 16,0 0 93,0 1-46,-18 17-32</inkml:trace>
  <inkml:trace contextRef="#ctx0" brushRef="#br0" timeOffset="141072.07">7814 17339 0,'35'0'32,"-17"0"-17,35 0 1,-36 0 0,1 0 62,0 18-63,-1-1 1,1-17-16,0 18 16,-18 0-16,17-1 15,1 1 1,0 17-1,-18-17 1,0-1 0,0 1-1,0 17 1,0-17 0,-18-18-16,0 18 15,18-1-15,-17-17 16,-1 0-16,0 18 15,71-18 126,71 0-125,-36 0-16,35 0 15,-70 0-15,-17 0 16,-19 0-16</inkml:trace>
  <inkml:trace contextRef="#ctx0" brushRef="#br0" timeOffset="141686.51">8608 17427 0,'0'-17'94,"70"17"-94,-17 0 15,0 0-15,-18-18 16,-17 18-16,0 0 156,-1-18-156</inkml:trace>
  <inkml:trace contextRef="#ctx0" brushRef="#br0" timeOffset="142606.73">8749 17251 0,'0'17'47,"0"1"-31,0 17-16,0-17 15,18 17-15,-1 1 16,-17-19 0,18 1-16,-18-1 0,0 1 15,17 0-15,-17-1 32,0 1-32</inkml:trace>
  <inkml:trace contextRef="#ctx0" brushRef="#br0" timeOffset="143135.97">9084 17110 0,'0'17'47,"0"19"-31,0 34-16,0-52 16,0 52-16,0-17 15,0-17-15,0 34 16,0-17-16,0-18 15,0-17-15,0 0 16</inkml:trace>
  <inkml:trace contextRef="#ctx0" brushRef="#br0" timeOffset="143719.57">9049 17392 0,'35'0'31,"18"0"-31,-18 0 16,-17 0-1,-1 0-15,1 0 16,0-18 0</inkml:trace>
  <inkml:trace contextRef="#ctx0" brushRef="#br0" timeOffset="144399.44">9243 17145 0,'0'53'110,"0"0"-110,0-18 15,0 36-15,0-1 16,0-35-16,0 18 16,0-17-16,0-1 15,0 0-15,0 1 16,0-19 62,-18 1-62</inkml:trace>
  <inkml:trace contextRef="#ctx0" brushRef="#br0" timeOffset="145552.28">9349 17445 0,'0'-18'63,"17"-17"-63,19 0 15,-19 17 1,18 18-16,-17 0 15,0-18-15,17 1 32,-35 34 140,0 19-157,0 17-15,0-36 16,0 54-16,0-54 15,-18 19-15,1-19 16,17 1-16,-18 0 16,18-1-16,-18 1 15,18 0 1,-17-1 0,34-17 140,1 0-141,17 0-15,1 0 16,-1 18 0,-17-18-1</inkml:trace>
  <inkml:trace contextRef="#ctx0" brushRef="#br0" timeOffset="149407.71">9931 17427 0,'-18'0'203,"18"18"-188,0-1 1,0 1 0,0 0-1,0-1-15,0 1 32,0 0-17,18-18 204,-1 0-16,19 0-31,-19 0-156,19 0-16,-1 0 15,-18 0 1,1 0-1,0 0-15,-1 0 16,1 0-16,0 0 31,-18-18 16,17 18-16,-17-18 1,0 1-17,0-1 17,0 0 30,0-17 63,-17 35-109,-1 0 15,0-17-15,-17-1-1,17 18 1,1 0-1,-1-18 17,1 18 30,-1 0-31,0 0-15,1 0 0,-1 0 15,0 0-31,1 0 31,-1 0-31,0 0 31</inkml:trace>
  <inkml:trace contextRef="#ctx0" brushRef="#br0" timeOffset="150296.85">10407 17445 0,'18'0'94,"17"0"-79,0 0-15,0 0 16,-17 0-16,0 0 15,-1 0-15,1 0 16,0 0 15,-1 0 63,1 0-31,0 0-63,-1 0 0,18 0 15,1 0 1,-19 0-16,19-18 15,-1 18-15,-35-17 16</inkml:trace>
  <inkml:trace contextRef="#ctx0" brushRef="#br0" timeOffset="150887.19">10548 17586 0,'18'18'109,"17"-18"-93,18 0-16,-35 0 15,-1 0-15</inkml:trace>
  <inkml:trace contextRef="#ctx0" brushRef="#br0" timeOffset="151391.99">10601 17621 0,'0'18'47,"18"0"-31,-1-1-16,1 1 15</inkml:trace>
  <inkml:trace contextRef="#ctx0" brushRef="#br0" timeOffset="152167.57">10760 17374 0</inkml:trace>
  <inkml:trace contextRef="#ctx0" brushRef="#br0" timeOffset="166318.79">5803 9437 0,'53'0'62,"0"17"-46,18 1-16,-19-18 15,-16 18-15,-19-18 63,36 0 15,18 0-62,35 0-16,17 0 15,-35 0 1,-35 0-16,0 0 15,-35 0-15,-1 0 16</inkml:trace>
  <inkml:trace contextRef="#ctx0" brushRef="#br0" timeOffset="169631.82">13811 9754 0,'53'0'63,"53"18"-47,0-18-16,0 0 15,-53 0-15,17 0 16,-35 0-16,-17 0 15,35 0-15,-35 0 16,-1 0 15</inkml:trace>
  <inkml:trace contextRef="#ctx0" brushRef="#br0" timeOffset="182391.78">13370 12594 0,'18'-17'63,"0"17"30,52 0-77,36 0-16,17 0 16,-34 0-16,34-36 15,36 1-15,-89 35 16,-17 0-16,-53-18 15,18 18 1</inkml:trace>
  <inkml:trace contextRef="#ctx0" brushRef="#br0" timeOffset="185455.43">10636 13176 0,'88'0'156,"36"0"-156,52 0 16,-35 0-16,1 0 15,16 0-15,-70 0 16,36 0-16,-71 0 16,0 0-16,17 0 15,1 0 1,-18 0-16,17-17 15,36-1-15,-53 0 16,-18 18 0,-17-17-1,0-1-15,17 18 16,0 0-16,18 0 16,-18-18-16,1 18 15,-19 0-15,36 0 31,-17 0-31,-19 0 16</inkml:trace>
  <inkml:trace contextRef="#ctx0" brushRef="#br0" timeOffset="186584.89">12312 12876 0,'18'0'78,"17"18"-62,18 17-16,0-17 15,-36 0-15,36 34 16,-35-52-16,0 18 16,-1 17-16,1-35 15,-1 18-15,1-18 94,0 18-47,-1-1 187,-17 1-234,0 17 16,-17 1-16,-19-19 15,19 1-15,17-1 16,-18 1-16,1-18 16,-19 18-16,36-1 31</inkml:trace>
  <inkml:trace contextRef="#ctx0" brushRef="#br0" timeOffset="192318.85">4921 13582 0,'36'0'156,"52"0"-140,0 0-16,35 0 15,-17 0-15,53 0 16,-36 0-16,19 0 15,-54 0-15,0 0 16,-35 0-16,0 0 16,-18 0-16,18 0 15,-18 0 1,1 0-16,-1 0 16,0 0-16,0 0 15,1 0-15,-1 0 16,18 0-16,0 0 15,-36 0-15,36 0 16,18 0-16,-18 0 16,0 0-16,17 0 15,-17 0-15,35 0 16,-35 0-16,71 0 16,-18 0-16,17 0 15,36 0-15,17 0 16,1 0-16,52 0 15,-17 0-15,-18 0 16,17 0-16,1 0 16,-18 0-16,18 0 15,17 0-15,-17 0 16,-36 0-16,36 0 16,-71 0-16,35 0 15,36 0-15,52 0 16,19 0-16,16 0 15,54 0 1,0 0-16,-18 0 16,-158 0-16,17 0 15,-36 0-15,-17 0 16,18 18-16,-71-18 16,1 0-16,34 0 15,18 0-15,18 0 16,17 0-16,1 0 15,-54 0-15,54 0 16,-36 0-16,-18 0 16,18 17-16,-35-17 15,35 35-15,18-17 16,-18-18-16,-17 18 16,34-18-16,-34 17 15,17-17-15,18 36 16,-71-19-16,71 1 15,-18-18-15,35 18 16,0-18-16,1 0 16,-1 0-16,36 0 15,-36 0-15,36 0 16,-36 0-16,1 0 16,17 0-16,-18 0 15,36 0 1,-53 0-16,-71 0 0,0 0 15,-35 0 1,-18 0-16,36 0 16,-36-18-16,-17 18 15,-1 0 1</inkml:trace>
  <inkml:trace contextRef="#ctx0" brushRef="#br0" timeOffset="196535.52">5503 14005 0,'18'71'63,"0"-1"-63,-18 1 16,0-18-16,0 0 15,0 17-15,0-17 16,0-17-1,0-19 1</inkml:trace>
  <inkml:trace contextRef="#ctx0" brushRef="#br0" timeOffset="197271.54">5468 14287 0,'0'-17'63,"18"17"-48,-1 0 1,36 0 0,-35 0-16,17 0 15,-17 0 1,-1 0 93,1 0-93,17 0-16,36 0 16,-36 0-1,18 0-15,18 0 16,-36 0-16,35 0 15,1 0-15,0 0 16,-36 0-16,-17-18 16</inkml:trace>
  <inkml:trace contextRef="#ctx0" brushRef="#br0" timeOffset="197800.51">6015 14023 0,'0'35'63,"0"36"-63,0-1 15,0 1-15,0 17 16,17-17-16,1-1 15,0-35-15,-18 18 16,17-17-16,-17-19 16,0 1-16,0-36 125,0 1-125</inkml:trace>
  <inkml:trace contextRef="#ctx0" brushRef="#br0" timeOffset="201254.52">6509 14076 0,'0'-18'110,"-36"18"-95,-34-17-15,17-1 16,35 18-16,-17 0 16,17 0-16,1 18 93,17-1-77,0 1-16,0 17 16,0 0-1,0 1 1,17-19-16,1 36 16,0-18-1,-1 1-15,1-1 16,17 0-16,1 1 15,-19-19-15,-17 1 16,18 0-16,-1-1 16,1 1-1,0-1-15,-1-17 63,19-17-48,-1-1-15,0 1 16,0-1-16,-17 18 16,0-18-1,17 1-15,0-1 16,1-17-16,-36 17 31,0 0-31,0 1 31,0-19-15,0-16 0,0 34-16,0-17 15,0-18-15,0 35 16,0-17-16,0-18 16,0 35-16,0-17 15,0 17-15,0 1 16,0-1-16,0 0 31,0 54 141,0 17-172,17-18 16,-17 18-16,0 0 15,18 0-15,-18-36 16,18 1-16,-1 17 15,-17-17-15,18 17 16,-18-17 0,0-1-16,17 1 15,-17 0-15,0-1 16,18 1 0,-18 0-16,0-1 15,18 1 1,-18 0 31,17-1 46,19-17-77,17 0-16,17-17 16,-35-1-16,1 18 15,-36-18 17</inkml:trace>
  <inkml:trace contextRef="#ctx0" brushRef="#br0" timeOffset="202455.57">5962 15134 0,'-18'0'16,"-17"18"0,17-18-1,1 17 48,17 1-32,0 0-15,0 35-16,0 35 15,0-18 1,0 19-16,0-1 15,0 0-15,0-17 16,17 140 0,1-158-1,0 0-15,17 18 16,-35-19-16,18-16 16,-1 17-16,-17-36 15,18 19-15,-1 17 16,-17-1-16,0-16 15,18 34-15,-18-17 16,18 106 0,-1-89-16,1-34 15,0 17-15,-1-18 16,-17-17-16,0 35 16,18-1-16,-18-34 15,35 35-15,-35-18 16,18-17-16</inkml:trace>
  <inkml:trace contextRef="#ctx0" brushRef="#br0" timeOffset="206367.25">6050 15434 0,'0'-18'172,"53"18"-172,35 0 16,-35-17-16,-35 17 15,35-18-15,-18 18 16,-17 0-16,17 0 15,-17 0-15,17 0 16,0 0-16,0 0 16,18 0-16,-17 0 15,-1 0 1,-18 0-16,19-18 16,-19 18-1,19 0-15,-1 0 16,-17 0-16,17 0 15,-17 0-15,17 0 16,35 0-16,-34 0 16,34 0-1,-17 0-15,18-17 0,-18 17 16,-1 0-16,1 0 16,-35 0-1,17-18 1,1 18-1,-19 0 1,19 0-16,16 0 16,-16 0-16,17 0 15,0 0-15,-18 0 16,18 0-16,0 0 16,-18 0-16,0-17 15,36 17-15,-18 0 16,0 0-16,35 0 15,-18 0-15,19 0 16,-1 0-16,0 0 16,35 0-16,1 0 15,-1 0-15,18 0 16,1 0-16,16 0 16,-34 0-16,-18 0 15,17 0-15,-35 0 16,36 0-16,-36 0 15,0 0-15,-17 0 16,17 0 0,0 0-16,36 0 15,-1 0-15,53 0 16,1 0-16,-54-18 16,1 18-16,-54-18 15,-17 1-15,18 17 16,-18-18-16,17 18 15,18-18-15,-35 1 16,0 17-16,0-18 16,0 18-16,-18-18 15,1 18-15,17 0 16,-18 0-16,35 0 16,-17-17-16,18 17 15,-1-18-15,-34 18 16,34-17-16,-17-1 15,0 0-15,0 18 16,18-17-16,17 17 16,18-18-16,-1 18 15,89-18-15,-17 18 16,-1 0-16,1 0 16,-36 0-1,18 0-15,17 0 16,18 0-16,18 0 15,-1 0-15,19 0 16,-1 0-16,-17 0 16,17 0-16,-17 0 15,-36 0-15,0 0 16,-52 0-16,-18 0 16,17 0-16,1 0 15,17 0-15,-18 0 16,18 0-16,-17 0 15,34 0-15,19 0 16,352 0 0,-353 0-1,-52 0-15,-18 0 16,-36 0-16,-17 0 16,-35 0-16,-1 0 15,1 0 1,17 0-16,1 0 15,-1 0-15,18 0 16,35 0-16,0 0 16,-17 0-1,-1 0-15,-52 0 0,17 0 32,-17 0 14,0 0-30,-1 0-16,1 0 16,35 0-16,-18 18 15,0-18-15,18 0 16,-18 18-16,18-18 16,-35 17-16,0-17 15,-1 0-15,1 0 16,0 18-1,-1-18 1,1 18 15,0-1-31,-1 36 16,36 53-16,-18 0 16,36 35-16,-53-18 15,-1-17-15,1 18 16,-1 34-1,1-69-15,-18 34 0,0 1 16,0-36-16,0 18 16,0-1-1,0-52-15,0 35 16,0-17-16,0 17 16,0 0-16,0-17 15,0 0-15,0-19 16,0 19-16,0 0 15,0-19-15,0 1 16,0 0-16,0 0 16,0-17-16,0-19 15,0 18-15,0-17 16,0 0-16,0-1 16,0 1-16,0 17 15,0-17-15,0 0 16,0 17-16,18 0 15,-18-17-15,17-1 16,-34-17-16,-1 0 16,0 0-16,-17 18 15,0 0-15,17-18 16,-52 0-16,-18 17 16,17 1-16,-17-18 15,17 18 1,-17-18-16,-18 17 0,18-17 15,-53 0 1,-18 0-16,-35 0 16,-53 0-16,53 0 15,-18 0-15,89 0 16,35 0-16,17 0 16,18 0-16,-17 0 15,-54 0-15,-52 0 16,0 0-16,70 0 15,-53 0-15,35 0 16,-17 0-16,53 0 16,0 0-16,17 0 15,-34 0-15,-19 0 16,-52 0-16,-36 0 16,-70 0-16,35 0 15,106 0-15,-36 0 16,1 0-16,17 0 15,18 18-15,53-18 16,0 0-16,-36 0 16,1 0-1,-89 0-15,18 0 0,-53 0 16,53 0-16,-18 0 16,36 0-1,0 0-15,-1 0 16,54 0-16,-18 0 15,35 0-15,0 0 16,-17-18-16,-1 18 16,-17 0-16,-53 0 15,18 0-15,34 0 16,-34 0-16,35 0 16,-18 0-16,18 0 15,-71 0-15,-17 0 16,0 0-16,-18 0 15,141 0-15,-17 0 16,-36 0-16,53 0 16,-17 0-16,-36 0 15,-71 0-15,1-53 16,-18 36-16,18-36 16,17 35-16,36 0 15,17-17-15,36 18 16,-1-1-16,36 18 15,53-18-15,17 18 16,0-17 0,1 17-1,-1 0 1,-35 0-16,-17 0 16,17-18-16,17 0 15,-16 1-15,16-1 16,19 18-16,-1-18 125,0-17-63,1-18-46,-19 18-16,36 0 16,-17-18-1,17 17-15,-18 1 0,18 18 16,-17-19-1,17-17-15,0 18 16,-18 0-16,0-18 16,18 35-16,0 1 47,0-1-1,-17 18-46</inkml:trace>
  <inkml:trace contextRef="#ctx0" brushRef="#br0" timeOffset="207479.63">7602 14358 0,'36'0'125,"34"0"-110,-35 0-15,-17 0 125,35 0-125,-35 0 16,-1 0 78,1 0-94</inkml:trace>
  <inkml:trace contextRef="#ctx0" brushRef="#br0" timeOffset="208430.7">7743 14129 0,'0'35'78,"0"0"-78,0 18 15,0-18-15,0-17 16,0 17-16,0 1 16,0-19-16,0 19 15,0-19 1,0 1-16,0 0 15,0-1 48,0 1-47,0 35-16,0-36 15,18 1-15</inkml:trace>
  <inkml:trace contextRef="#ctx0" brushRef="#br0" timeOffset="209327.42">8484 14164 0,'-70'-71'31,"52"71"-31,-17 0 16,17 0-16,1 0 15,-1 0 1,0 0-16,1 0 16,-1 0-16,0 0 15,1 0 1,-1 0-16,0 0 16,-17 0-1,35 18 1,-35 17-16,17 1 15,18-19 1,-17 19-16,17-1 16,0-18-16,0 1 15,0 0-15,0-1 16,0 1 0,17 0 15,1-1-16,0 1 1,-1 0 0,1-18-16,17 0 15,-17 0 1,-1 0-16,19 0 16,-1 0-16,18 0 15,-18 0-15,0 0 16,-17 0-1,0 0 48</inkml:trace>
  <inkml:trace contextRef="#ctx0" brushRef="#br0" timeOffset="210656.2">8819 14235 0,'0'0'0,"-35"-18"0,18 18 16,-19-18-16,19 18 16,-1 0-16,0 0 15,1 0-15,-1 0 16,-17 0 15,-18 0-15,18 53-1,35-35 1,0-1-16,0 19 16,-18-19-16,18 1 15,0 17-15,0-17 31,0 0-15,18-1 62,-1-17-62,1 0-16,17 0 15,-17 0 1,-1 0 0,1 0 15,0 0 0,-18-17-15,35-1-16,-17 18 15,-18-18-15,17 1 16,1-1-16,0 18 16,-18-18-16,17 1 15,1 17 1,17 35 218,-35-17-234,18-18 16,-1 35 0,-17-17-16,18-18 15,-18 17 1,0 1-16,35 0 15,-35-1-15,18 1 16,0-18-16,-1 17 16,1 1-1</inkml:trace>
  <inkml:trace contextRef="#ctx0" brushRef="#br0" timeOffset="211303.99">9190 14058 0,'-18'0'47,"18"35"-32,0 1 1,0 34-16,0 1 15,0-18-15,0 0 16,18 17-16,35 18 16,-18-52-16,-17-1 15,-1-17-15,1-1 16,0-17-16,-18 18 16,17 0-16,1-18 15,0 0-15,-1 0 16,1 0-16,-1 0 31,1 0-15</inkml:trace>
  <inkml:trace contextRef="#ctx0" brushRef="#br0" timeOffset="212631.83">9596 14182 0,'0'35'94,"0"0"-79,0 0-15,0-17 16,0 0-16,0 17 15,0-17 1,17-1 140,1-17-156,-1 0 32,1 0-17,0 0 1,-1 0-1,1 0-15,0 0 16,-1 0 0,1 0-1,0 0-15,-1 0 16,1 0-16,-1 0 31,1-17-31,-18-1 78,0 0-46,0 1-32,0-1 15,0 0-15,0 1 16,0-1-16,0 1 15,-18 17-15,18-18 16,-17 0 0,-1 18-16,1-17 15,17-1 1,-36 0 15,1 18-15,17 0-1,1 0-15,-1-17 32,0 17-17,1 0-15,-1 0 16,-17-18 0,17 18 30,1 0-30,17 18 31,0-1-16,17 1-15,19-18-16</inkml:trace>
  <inkml:trace contextRef="#ctx0" brushRef="#br0" timeOffset="213232.37">10037 14023 0,'17'35'78,"1"71"-78,-18-88 16,35 52-16,-35-17 16,0-18-16,18 1 15,-18-19-15,0 19 16,0-19 0</inkml:trace>
  <inkml:trace contextRef="#ctx0" brushRef="#br0" timeOffset="213967.89">10089 14217 0,'0'-18'125,"18"18"-125,0 0 16,-1 0 0,19 0-16,-1 0 15,-17 0 1</inkml:trace>
  <inkml:trace contextRef="#ctx0" brushRef="#br0" timeOffset="214535.28">10248 14076 0,'-17'-18'31,"17"36"32,0 52-63,0 1 16,0-1-16,0-34 15,0 34-15,17-17 16,1 0-16,-18-35 15,17 17-15</inkml:trace>
  <inkml:trace contextRef="#ctx0" brushRef="#br0" timeOffset="-213906.11">10407 13864 0,'0'18'125,"0"-1"-125,18 54 16,-1-53-16,1 35 16,17 17-16,0 1 15,-17-18-15,-18-18 16,18 18-16,-18-18 15,0 0-15,17-17 16,-17 17-16,0 1 31,0-19-31,0 1 16,0-1 0</inkml:trace>
  <inkml:trace contextRef="#ctx0" brushRef="#br0" timeOffset="-212569.72">10689 14217 0,'35'0'47,"-17"0"-47,0 0 15,-1 0-15,1 35 250,-18-17-234,18 17 0,-18-17-1,0-1 1,0 1-1,0 0 1,0-1 0,0 1-16,0 17 15,0-17-15,0 0 16,-18 17-16,18 0 16,-18-35-16,1 35 15,17-17-15,-18 0 16,18-1 109,53-17-125,0 0 15,0 0-15,0 0 16,-36 0 0,19 0-16,17 0 15,-18 0-15,0 0 16,-17 0-16</inkml:trace>
  <inkml:trace contextRef="#ctx0" brushRef="#br0" timeOffset="-211897.98">11359 14323 0,'0'-18'94,"36"18"-79,34 0-15,-34 0 16,-1 0-16,-18 0 16,19 0-16,-1-18 15,-17 18 95,35 0-95,-18-17-15,18 17 16,-36-18-16</inkml:trace>
  <inkml:trace contextRef="#ctx0" brushRef="#br0" timeOffset="-211074.04">11501 14146 0,'0'53'109,"35"18"-93,-35-36-16,17 18 31,1-18-16,0-17-15,-18 0 141,17 17-141,-17 0 16,18 0-1</inkml:trace>
  <inkml:trace contextRef="#ctx0" brushRef="#br0" timeOffset="-209416.65">12012 14076 0,'0'17'125,"0"36"-125,0 0 15,18 18-15,-1-36 16,1 18-1,-18-35-15,0 17 16,18 36 0,-18-54-1,17-17 1,-17 18 15,0-1-15,0-34 156,0-1-172,0 1 15,0-1-15,0 0 16,0 1-16,0-1 16,0-17-16,0-1 15,0 1 1,0 0-16,0 17 15,-17-17-15,17 17 16,-18-35 0,18 36-1,0-1-15,0 0 16,0 1 15,0-1-31,0 1 156,18 17-124,-1 0-32,1 35 15,17 0-15,18-17 16,0 35-16,-35-18 16,17 0-16,0 0 15,0-17-15,-17 17 16,17 1-16,-17-19 15,0 1-15,-18 0 16,0-1-16,17-17 16,-17-70 187,0 52-203,0-35 15,0 0-15,0 18 16,0-18-16,0 0 16,0 35-16,0-52 15,0 35-15,0-18 16,0 17-16,0-16 16,0 34-16,0 0 15,0 1-15</inkml:trace>
  <inkml:trace contextRef="#ctx0" brushRef="#br0" timeOffset="-207729.41">12859 14146 0,'17'-17'47,"-17"-1"-32,0 0 32,0 1-31,0-1 15,0 1-31,-35-1 16,17 18-16,-17 0 15,18 0-15,-1 0 16,0 0-16,-17 0 16,0 0-1,17 0-15,0 0 16,1 0 0,-1 0 30,1 18-30,-1-1-16,18 18 16,0 18-16,0-17 15,0 17-15,0-18 16,0-18-16,0 1 16,0 0-16,0-1 31,0 1 31,0-36 32,18 18-78,-18-35-16,0 0 15,17 35-15,1-35 16,-18 17-16,17-17 16,-17 17-1,18 0 1,0 18 46,-1-17-46,19 17 15,-19 0 219,1 0-219,0 0-15,-18 17 0,17 1 15,1 0-15,-1 17-1,19-17-15,-19-1 16,-17 1-16,36-1 15</inkml:trace>
  <inkml:trace contextRef="#ctx0" brushRef="#br0" timeOffset="-206633.4">13088 14287 0,'18'0'93,"-1"0"-46,1 0-47,-18-17 16,18 17-16,17 0 16,-17 0-1,-1 0-15,1 0 16,-1 0-1,1 0-15,-18 17 125,18 1-109,-18 17 0,0-17-16,0 0 15,0-1 1,0 1 0,0 0-1,0 17 1,0-17-1,-18-18 1,-17 17-16,35 1 16,-18-1-16,1-17 15,-1 18 1,18 0 0,0-1 77,18-17-77,34 0 0,1 0-16,18 0 15,-53 0-15,-1 0 16,1 0-16</inkml:trace>
  <inkml:trace contextRef="#ctx0" brushRef="#br0" timeOffset="-205545.27">13882 14199 0,'0'-17'109,"-35"-1"-78,-1 18-15,-17 0-16,0-18 16,36 18-16,-1 0 31,0 0 0,-17 18-15,18 0-1,17-1-15,-18 1 16,0 17 0,18-17-16,0-1 15,0 1-15,0 0 16,0-1 0,0 1 30,18 0-30,-18-1-16,18-17 16,-1 18-1,-17 0-15,35-1 16,1 1-16,-19-18 16,19 0-1,-1 18-15,-17-18 16,-1 0-16,19 0 15,-1 0 1,0 0-16,-17 0 16,-1 0-1</inkml:trace>
  <inkml:trace contextRef="#ctx0" brushRef="#br0" timeOffset="-204153.36">14358 14393 0,'0'-17'16,"0"-1"-1,-18 18-15,1-18 32,-1 1-32,18-1 31,-18 18 0,1 0-31,-36 0 16,0 0-16,0 0 15,18-18-15,17 18 16,-17 0-16,17 0 16,-17 0 15,17 0-31,18 18 16,-17 0-1,17-1-15,0 19 16,0-1-1,0-17-15,0-1 16,0 1 0,0 0-16,0-1 31,0 1-31,17-1 47,1-17-16,0 18-31,-1-18 16,1 0-16,0 0 15,-1 0-15,18 0 16,-17 0-16,0 0 16,-1 0-16,1 0 31,0 0-16,-1 0 1,19-18 15,-1 18-31,-35-17 32,17-18-1,-17 17 0,0 0-31,0 1 16,0-1-1,0 0-15,0 1 32,0-1-32,-17 0 15,17 1 1,-18 17-16,1 0 15,-1 0-15,0 0 16,1-18-16,-1 18 16,0 0-1</inkml:trace>
  <inkml:trace contextRef="#ctx0" brushRef="#br0" timeOffset="-202610.24">14411 14411 0,'18'0'16,"17"0"-1,0 0-15,18 0 16,-35 0 0,-1 0-16,19 0 15,-1 0 1,-17 0-1,-1 0 79,1 0-78,-18 18-1,0-1 1,0 1 0,0 17-1,-18-17-15,1-18 16,17 17-16,-36 1 16,19-18-16,-1 0 15,0 0-15,36 0 156,0 0-140,-1 0 0,1 0 15,-18 18 31,18-1-30,-18 1 15,17 0-32,-17-1 16,0 1-31,0 0 32,0-1-17,0 1 17,0-1-1,0 1-16,0 0 79,-17-1-94,-1-17 31,0 0-31,1 0 16,-1-17 93</inkml:trace>
  <inkml:trace contextRef="#ctx0" brushRef="#br0" timeOffset="-201889.72">15169 14411 0,'0'0'0,"-17"0"0,52 0 110,71 0-110,35 0 15,18 0-15,-71 0 16,-35-18-16,0 18 16,-18 0 15</inkml:trace>
  <inkml:trace contextRef="#ctx0" brushRef="#br0" timeOffset="-200794.03">15610 14199 0,'18'0'78,"0"18"-63,17 0-15,-17-18 16,-1 17-16,1 1 31,0-1-31,-1-17 16,1 18-1,17 0 1,-17-1-16,-1-17 16,19 18-16,-19 0 15,19-1 1,-19 1 0,18 0-16,-35-1 15,36-17-15,-19 0 16,-17 18-16,18 0 219,-18-1-204,-18 18-15,1-17 16,-36 0-16,35-1 15,1-17-15,-1 18 16</inkml:trace>
  <inkml:trace contextRef="#ctx0" brushRef="#br0" timeOffset="-183530.03">17180 14323 0,'0'-18'157,"-17"18"-126,-1 18-15,0-1-16,-52 19 15,52-36-15,1 17 16,17 19-16,-18 17 15,0-53 1,18 35-16,0-18 16,0 1-1,0 17-15,0 1 16,0-19 0,0 1-16,0 17 15,18-17-15,0 17 16,17 0-1,0-17-15,18-18 16,0 18-16,-35-18 16,34 0-1,-16 0-15,-19 0 16,19 0-16,-19 0 16,1-18-16,0 18 15,-1-35-15,-17 17 16,18 0-1</inkml:trace>
  <inkml:trace contextRef="#ctx0" brushRef="#br0" timeOffset="-182385.28">17480 14446 0,'0'-17'78,"-18"-1"-62,1 18 0,-36 0-1,35 0 1,1 0-16,-1 0 16,0 0-16,1 18 15,17 17 1,-18 0-16,18 0 15,0 1 1,0-19 93,18 1-109,17 0 16,18-18-16,-18 0 16,-17 0-1,-1 0-15,1 0 32,0 0-32,-1 0 15,-17-18 1,18-17-1,-18 17 1,0 0 0,0 1-1,0-1 1,35 36 203,1 35-219,-36-36 15,53 54-15,-36-71 16,1 18-16,-1-18 125,19 0-109,-19 0-16,1 0 15</inkml:trace>
  <inkml:trace contextRef="#ctx0" brushRef="#br0" timeOffset="-181776.21">18045 14287 0,'0'-35'31,"-18"18"-31,-17 17 16,-18-18-1,17 18 1,19 0-16,-1 0 16,1 0-1,-1 0-15,-17 0 16,17 0 0,18 18-16,0 17 15,0 0-15,0 0 16,0 1-16,0 17 15,0-18-15,0 0 16,0 0-16,0 1 16,18-19-16,-1-17 15,-17 18-15,18 0 16,0-18 0,-1 0-16,1 0 15,35 0-15,-36 0 16,19 0-16,-19 0 31,19 0-15,-19 0-16,1 0 31,-1 0-31,1 0 16</inkml:trace>
  <inkml:trace contextRef="#ctx0" brushRef="#br0" timeOffset="-180897.31">18327 14305 0,'0'-18'16,"0"1"-16,-18 17 16,1 0-16,-19 0 15,19 0 1,-19 0-16,1 35 15,35-17-15,0 17 16,0 0-16,0-17 16,0 17-16,0 18 15,0-18 1,0-17-16,0 0 16,18-1-1,-18 1-15,17-18 16,1 18-1,17-18 1,1 0 0,-19 0-16,18 0 15,36-18 48,-53 18-63,17-35 15,-17 17 1,-1 0-16,-17 1 16,0-1-1,0 1-15,0-1 16,0 0-16,0 1 16,0-1-1,0 0 1,0 1-1,0-1 1,0 0 0,0 1-1,-35 17 1,17-18-16,-35 0 16,18 18-1</inkml:trace>
  <inkml:trace contextRef="#ctx0" brushRef="#br0" timeOffset="-179432.38">18627 14429 0,'17'0'109,"1"0"-78,0 0-31,-1 0 141,1 17-125,-18 1-1,0 0 1,0 17 0,0-18-1,0 1-15,0 0 16,0-1-16,0 1 15,0 0 1,-18-18 31,36 0 62,-1 0-109,1-18 16,0 18 0,-1 0 62,1 18-16,-18-1-15,0 1-47,0 0 31,0-1-15,0 1 0,0-1-1,0 1 1,0 0 62,0 17-78,-18-35 16,1 0-1,-1 0 1,0 0-16,-34 0 78,16 0-62,-17 0-16,36 0 15,-1 0 63</inkml:trace>
  <inkml:trace contextRef="#ctx0" brushRef="#br0" timeOffset="-177712.73">18997 14129 0,'0'17'125,"0"1"-125,0 35 15,0-18-15,0-17 16,0 52-1,0-34-15,18-1 16,-18 0 0,0-17-16,17 0 15,-17 17 1,0-18-16,0 19 16,18-1-16,0 0 15,-18-17 1,0 0-1,0-36 142,0-17-157,17 17 15,1 0-15,-18-17 16,18 0 0,-18 17-16,17 1 15,-17-1-15,0 0 16,18 1-16,-18 70 172,-18-18-157,1 0-15,17 18 16,0-35-16,-18 17 16,18 0-16,0-17 15,-18-1-15,18 1 16,0 0-1,-17-1-15,17-34 172,0-19-140,-18 1-17,18 18-15,-18-19 16,1 1-16,-1 35 15,0-35-15,18 17 16,0-17 0,-17 0-16,-1 17 31</inkml:trace>
  <inkml:trace contextRef="#ctx0" brushRef="#br0" timeOffset="-177001.15">19473 14393 0,'18'0'141,"35"0"-141,70 0 15,-52-17-15,-36-1 16,-17 18-16,-1 0 31</inkml:trace>
  <inkml:trace contextRef="#ctx0" brushRef="#br0" timeOffset="-176424.98">19632 14182 0,'0'53'78,"18"17"-78,-1-17 16,1 35 15,-18-70-31,18 0 63,-1-18-48,36 0-15</inkml:trace>
  <inkml:trace contextRef="#ctx0" brushRef="#br0" timeOffset="-175681.34">20338 14005 0,'0'18'94,"0"0"-78,0 34-16,0-16 15,17-19-15,1 19 16,-18-1 0,0-17-1,0 17-15,0-18 47,0 1 16,0 0-48,18-1 1</inkml:trace>
  <inkml:trace contextRef="#ctx0" brushRef="#br0" timeOffset="-174953.28">20408 14217 0,'18'-18'109,"-1"18"-46,1 0-48,0 0-15,17 0 16,0-17 0,-17 17 15,0 0 110</inkml:trace>
  <inkml:trace contextRef="#ctx0" brushRef="#br0" timeOffset="-174456.85">20549 13988 0,'0'17'94,"0"54"-94,0-18 16,0 17-16,18-17 15,-18-18-15,18-17 16,-1 17-16,-17-17 16,0 0-16</inkml:trace>
  <inkml:trace contextRef="#ctx0" brushRef="#br0" timeOffset="-173385.25">20884 14235 0,'0'-18'31,"0"-17"0,18 17-15,0 18-16,-18-18 15,17 1 1,1-1 62,-18 36 63,0-1-126,0 36 1,0-35 0,0 35-16,0 0 15,0-36-15,0 19 16,0-19-16,0 19 16,0-19-16,-18 1 15,-17 17-15,35-17 16,-35-18-1,17 17-15,53-17 141,1 0-125,-19 0-1,19 0 1,-19 0 0,19 0-1,-1 0-15,-18-17 16,1 17-1,0-18 1,-1 18 0,1 0-1</inkml:trace>
  <inkml:trace contextRef="#ctx0" brushRef="#br0" timeOffset="-171713.16">21396 13970 0,'-18'0'110,"1"0"-110,-19 0 15,19 0 1,17 18 0,-18 17-16,18-17 15,0 17 1,0-18-16,0 19 16,0-19-1,0 19-15,0-1 47,0-17 0,18-18-31,-1 17-1,-17 1 16,18-18 1,17 17-1,-17-17 63,0 0-94,-1 0 15,1-17 157,-18-1-94,0 1-15,0-1-48,0 0 17,0 1-17,0-1 32,0 0 0,0 1-16,-18-1 47,18 0-62,-17 1 0,17-1-1,-18 1 1,0-1 15,1 0-15,17 1 15,-18 17-31,0 0 16,1-18-16,-1 0 47</inkml:trace>
  <inkml:trace contextRef="#ctx0" brushRef="#br0" timeOffset="-170994.48">21661 13988 0,'17'0'78,"18"0"-47,-17 0-15,35 0-16,0 0 16,-18 0-16,0 0 15,1 0-15,-19 0 16,19 0-16,-1 0 15,-17 0-15,-1 0 16,1-18-16,0 18 109,-1 0-93</inkml:trace>
  <inkml:trace contextRef="#ctx0" brushRef="#br0" timeOffset="-170105.42">21925 13882 0,'0'-18'63,"0"1"-47,0-1-16,0 0 31,0 36 94,0 35-125,0 0 15,18 0-15,-1 17 16,-17-17 0,18-18-1,-18-17-15,0 0 16,0-1-16,0 19 16,18-19 46,-18 1 16</inkml:trace>
  <inkml:trace contextRef="#ctx0" brushRef="#br0" timeOffset="-168392.51">22331 14023 0,'0'0'0,"0"-18"16,0 1-1,0-1 1,0 0 15,0 1-15,0-1 0,0 0-1,0 1 16,17-1-31,1 18 16,0-17 0,-1 17-1,1 0-15,0 0 32,-1 0-32,1 17 171,-18 1-155,0 17-16,0 0 16,0-17-16,18 0 15,-18-1-15,0 1 16,17 0 0,-17-1 15,0 1-16,0-1 17,0 1-17,0 0 17,-17 17-17,-1-17 1,0-1-1,1 19 1,17-19 0,-36-17-1,19 0-15,-19 18 16,1-18 0,18 17-16,52-17 171,-18 0-171,1 0 16,0 0-16,-1 0 16,1 0-16,17 0 15,1 0-15,-1 0 16,-18 0-16,1 0 16,0 0-1,-1 0 79,19 0-78,-1 0-16,-17 0 15,-1 0 1</inkml:trace>
  <inkml:trace contextRef="#ctx0" brushRef="#br0" timeOffset="-166857.21">22878 13935 0,'0'70'140,"0"1"-124,0-36-16,0 36 15,17-18-15,-17-18 16,18 0-16,0-17 16,-1 17-16,1-17 31,-18-1-15,0-34 187,0-1-203,0-17 15,0-1-15,0 1 16,-53-71 0,35 89-1,18-19-15,0 1 16,0 18-1,-17 17-15,17-18 32,0 0 30,53 18 48,-1 0-110,-16 18 15,17 0-15,-18 17 16,-17-18-16,17 1 15,0-18-15,-17 18 16,-1-1-16,1 1 16,0-18 93,-18-18-78,0-52-15,0 17-16,17 0 0,-17 18 16,18-36-1,-18 18-15,0 18 16,0-18-16,0 18 15,0 17-15</inkml:trace>
  <inkml:trace contextRef="#ctx0" brushRef="#br0" timeOffset="-165881.2">23566 13899 0,'0'-17'78,"0"-1"-62,0 1-16,0-1 47,-36 18-32,19 0 1,-36 0-16,35 0 16,0 18 15,18-1 0,0 1-31,0-1 31,0 1-31,0 0 16,0-1 0,0 1 15,36-18 63,-19-18-79,1-17 1,0 17 0,-1 18-1,-17-17 1,18 17 93,17 35-93,-17-17-1,-1-18 64,36 0-64,36 0-15</inkml:trace>
  <inkml:trace contextRef="#ctx0" brushRef="#br0" timeOffset="-164529.68">24059 13758 0,'0'-17'32,"-17"17"15,-1 0-47,1 0 15,-1 0-15,0 0 16,-17 17-1,17 19 1,18-19 0,0 19-16,0-19 15,0 1 1,0-1-16,18 1 31,0-18 0,-18 18-15,35-1 0,-17-17 15,-1 0-15,1 0-16,-1 0 31,1 0-16,-18-17 1,35 17-16,18-36 16,-53 19-16,36-18 15,-1-1 1,-35 19-16,0-19 16,17 1-16,1 0 15,-18-1-15,0 1 16,0 0-16,0 17 15,0 1-15,0-19 16,0 19-16,0-1 31,0 0-15,-18 36 125,18 17-126,0 36-15,0-36 16,0 18-1,0-18-15,0 36 0,0-53 16,18 17-16,-18-17 16,18-1-16,-18 1 15,0-1-15,0 1 16,17 0 0,1-1 15,0-17 16,17 0-47,0 0 15,0 0 1,-17 0-16,0 0 16,17-17-1</inkml:trace>
  <inkml:trace contextRef="#ctx0" brushRef="#br0" timeOffset="-162769.89">19985 14305 0,'0'-18'16,"0"1"15,17 17-16,-17-18 1,0 1 15,18 17-15,17-18 15,-17 18 0,0 0-15,-1 0 0,1 0-1,0 0 126,-18 18-16,17 70-109,-17-71-1,0 19-15,0-1 16,18-17-16,-18 17 15,0-17-15,0-1 16,0 1 0,0-1-16,0 1 47,18 0 140,34-18-171,19 0-16,-18 0 15,0 0-15,-36 0 16,1 0-16,0 0 141</inkml:trace>
  <inkml:trace contextRef="#ctx0" brushRef="#br0" timeOffset="-161008.91">4957 14146 0,'35'0'110,"0"0"-95,-17 0-15,-1 0 16,1 0 0,17 0-1,-17 0 32,-18 18 0,18-18-31,17 18-1,-18-18-15,1 17 63,-18 36-16,0-35-32,0 17-15,-18-17 16,-17 17-16,35-17 16,0-1-16,-17 1 15,-1 0 1,18-1-16,-18-17 15,36 36 142,52-36-157,1 17 15,17-17-15,-17 18 16,17-1-16,-17-17 16,-1 18-16,18 0 15,-70-18-15,0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4:57:20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1005 0,'18'0'110,"52"0"-95,-17 0-15,0 0 16,35 0-16,-17 0 16,35 0-16,-36 0 15,1 0-15,-18 0 16,-18 18-16,0-18 15,-17 0-15,0 0 16,-1 0-16,1 0 16,35 0-16,-36 0 15,54 0-15,-18 0 16,0 0-16,0 0 16,17 0-16,-35 0 15,54 0 1,17 0-1,-54 0-15,1 0 16,0 0-16,0 0 16,0 0-16,18 0 15,-18 18-15,-1-18 16,-16 0-16,17 17 16,-18-17-16,18 18 15,-35-18-15,-1 0 16,18 18-16,1-18 15,-1 0 1,-17 0 0,17 0-16,18 0 15,-18 0-15,18 0 16,0 0-16,-18 0 16,18 0-16,0 0 15,-35 0-15,17 0 16,0 0-16,-17 0 15,17 0-15,0 0 16,36 0-16,0 17 16,17-17-16,18 18 15,-54-18-15,19 18 16,0-1-16,-1-17 16,-35 0-1,36 0-15,-36 0 16,1 0-16,16 0 15,-16 0-15,17 0 16,-18 0-16,18 0 16,-18 0-16,0 0 15,18 0-15,-35 0 16,17 0-16,18 0 16,-35 0-16,-1 0 15,1 0-15,0 0 16,-1 0-16,1 0 15,0 0 1,-1 0-16,1 0 16,17 0-1</inkml:trace>
  <inkml:trace contextRef="#ctx0" brushRef="#br0" timeOffset="9417.24">9472 4269 0,'-18'-18'78,"-17"0"-62,-18 1-1,36 17-15,-1 0 16,0 0-16,1 0 109,-1 0-109,18 17 16,0 1-1,0 0-15,0-1 16,0 1 15,0 0-31,0 17 32,18 0-17,-1-17 63,1-18 0,0 0-62,17 0-16,0 0 16,-17 0 46</inkml:trace>
  <inkml:trace contextRef="#ctx0" brushRef="#br0" timeOffset="10632.13">9648 4251 0,'-17'0'15,"-1"0"1,1 0-16,-1 0 15,0-18 1,1 18 15,-1 0-31,0 0 47,1 0-16,17 18 1,0 0-32,0 17 15,17-17 48,1-1-48,0-17 1,-1 0 0,19 0-1,-19 0 32,1 0-31,-1 0-1,1 0 1,0 0 0,-18-17-16,17 17 15,1-18 1,-18 0 15,0 1 0,35 17 79,-17 0-110,17 35 15,0-17 1,-17-1 0,0 1-1,-1-1 1</inkml:trace>
  <inkml:trace contextRef="#ctx0" brushRef="#br0" timeOffset="11296.56">10001 4163 0,'-35'0'31,"35"53"-31,0 0 16,0-36-16,0 19 15,0-19-15,0 18 16,0-17-16,0 0 31,0-1-15,18 1 62,-1-18-78,1 0 15,0 0 1,-1 0 0,1 0-1,-1 0 17</inkml:trace>
  <inkml:trace contextRef="#ctx0" brushRef="#br0" timeOffset="12977.92">10213 4198 0,'18'18'141,"17"-18"-63,-18 17-31,1-17 78,17 18-109,-17-18 30,0 0-30,-1 0 0,1 0 15,0 0-15,-18-18 15,0 1-16,0-1 1,0 0 0,0 1-1,-18 17 110,0 0-93,1 0-17,-1 0 1,0 17-1,18 1 1,0 0 0,-17-1-16,17 1 15,0 0 1,-18 17 0,18-17-1,0-1 1,0 1-1,0-1 1,18 1 47,-1-18-48,1 0 1,0 0-1,-1 0-15,1 0 47,17 0-31,-35-18 0,18 1-16,-18-1 15,0 1 1,0-1-16,0 0 31,0 1 0,-18 17-15,-17 0-16</inkml:trace>
  <inkml:trace contextRef="#ctx0" brushRef="#br0" timeOffset="13640.05">10566 4163 0,'17'0'63,"1"0"-48,-18 17 1,0 19-16,0-19 31,0 1-31,0 0 16,18-1-1,-18 1-15,0 0 16</inkml:trace>
  <inkml:trace contextRef="#ctx0" brushRef="#br0" timeOffset="14217.08">10636 4251 0,'18'0'31,"17"0"16,-17 0-31,-1 0 62,1 0-31,0 0-16,-18-18 16,0 1-47</inkml:trace>
  <inkml:trace contextRef="#ctx0" brushRef="#br0" timeOffset="14641.87">10760 4127 0,'0'18'78,"0"35"-62,0-18-16,0-17 15,0 17-15,0 1 16,0-19-16,0 18 16,0-17-1,17 0 32</inkml:trace>
  <inkml:trace contextRef="#ctx0" brushRef="#br0" timeOffset="15489.08">10848 4075 0,'18'0'16,"-1"0"93,1 17-78,-1 1-15,1-1 0,-18 1-16,0 17 15,0-17 1,0 0-1,0 17-15,0 0 16,0-17 0,0 0-16,0-1 15,0 1 1,0-1-16,0 19 47,-18-19-32,1-17 1,17 18 15</inkml:trace>
  <inkml:trace contextRef="#ctx0" brushRef="#br0" timeOffset="16512.93">11042 4251 0,'18'0'15,"-1"0"48,1 0-32,-1 0-15,1 0-1,0 0 17,-1 0 61,-17 18-61,0-1-17,0 1-15,0 0 16,0-1-16,0 1 16,-17 17 15,34-35 94,1 0-94,0 0 63,-1 0-94,1 0 15,0 0 1</inkml:trace>
  <inkml:trace contextRef="#ctx0" brushRef="#br0" timeOffset="18327.56">9543 4604 0,'0'17'93,"0"36"-77,0-35 0,0 17-16,0 0 15,0-17-15,0 0 16,0-1-16,0 1 16,0 0-1,0-36 157,0 0-172,0-17 16,0 17-16,0-17 15,0 0-15,0 17 16,0 1-16,0-1 16,0 0-1,0 1-15,17 17 47,1 0-31,0 0-1,-1 0 17,1 0-17,-1 35 1,1-17-16,17 17 15,1 0-15,-1 0 16,-17 1 0,-1-19-1,1-17-15,-18 18 32,17-18 77,-17-18-109,18-17 16,0 0-16,-1 0 15,-17-1-15,36-17 16,-19 53-16,1-35 15,-18 0-15,18 17 16,-18 1-16,0-1 16</inkml:trace>
  <inkml:trace contextRef="#ctx0" brushRef="#br0" timeOffset="19609.14">10213 4586 0,'18'0'78,"-36"0"-31,-17 0-31,-1 0 15,19 0-31,-1 0 62,18 18-62,0 17 16,0-17 0,0-1-1,0 1 1,0 17-1,18-35 32,17 18-47,-17-18 16,-1 0 0,1 17-16,0-17 31,-1 0-16,1 0 32,-18-17-31,17-1-16,1 1 16,-18-1 15,18 0 141,-1 18-172,1 36 15,0-19-15,-18 18 16,0-17 0,17 17-1,1-17 1,0-18 124,17-18-124</inkml:trace>
  <inkml:trace contextRef="#ctx0" brushRef="#br0" timeOffset="20456.53">10583 4639 0,'0'-18'94,"18"18"-79,0 0 48,-1 18-48,-17 0 1,18 17 31,-18-17-32,0-1 1,0 18-16,0 1 16,0-19-1,-18-17-15,1 18 16,17 0 93,17-18-109,1 0 16,0 0 0,-1 0-1,1 0 1,-1 0 31,1 0-47,17 0 15,-17 0 1,17 0-16,-17 0 16,0 0-1,-1-36-15,1 19 16</inkml:trace>
  <inkml:trace contextRef="#ctx0" brushRef="#br0" timeOffset="21241.25">10918 4516 0,'0'17'93,"0"1"-93,0-1 16,18 19 0,-18-19-1,0 19 1,18-36 0,-1 17-1,1 1 16,0-18 16,-1 0-31,1 18-16,0-18 78,-1 0-62,18 0-1,-17 0 1,0 0 15,-1 0-31,1 0 31,17 0-31,-35-18 16</inkml:trace>
  <inkml:trace contextRef="#ctx0" brushRef="#br0" timeOffset="22200.63">11289 4533 0,'0'-17'62,"-18"17"-31,1 0-15,17 35 0,0 0-16,0-17 15,0-1 1,0 1 15,0 0 16,17-1-47,1-17 78,0 0-47,-1 0-15,1-17 31,-1-1-16,1 18 0,0-18 1,-18 1 30,-18-1 1,18 0-48</inkml:trace>
  <inkml:trace contextRef="#ctx0" brushRef="#br0" timeOffset="23785.52">11571 4692 0,'-18'0'62,"18"-18"-31,0 36 204,0 0-220,0-1 1,0 1 0,0-1-16,-17 1 15,-18 0 1,-1-1-1,19-17-15,34 0 110,1 0-95,0 0 1,-1 0-16,1 0 16,-18 18 15,17 17-31,1-35 16,-18 18-1,18 17-15,-18-17 16,0 0-1,0 17-15,0-18 16,0 1 0,0 0-1,0 17-15,0-17 16,-18-1 0,0 1-16,1 0 31,-1-18-31,1 0 62,17-18-46</inkml:trace>
  <inkml:trace contextRef="#ctx0" brushRef="#br0" timeOffset="24729.8">11889 4586 0,'17'0'78,"-17"18"-78,0-1 15,0 36-15,0-35 16,-17 35-16,17 0 16,-18-36-16,18 19 15,0 17-15,-18-36 16,18 19-16,-17 16 16,17-34-16,0 17 15,0 1-15,0-1 16,0-17-1,0-1-15,0 1 16,0-1-16,0 1 16,0 0-16,0-1 15,0 1 1,0 0-16,0-1 16,0 1-1,0 0-15,0-1 16,0 1-16,0-1 15,0 1 1,0-36 109</inkml:trace>
  <inkml:trace contextRef="#ctx0" brushRef="#br0" timeOffset="25784.38">11747 5221 0,'36'0'94,"-36"18"-94,53 70 31,-36-53-31,1-17 15,-18-1 1,0 1-16,0 0 31,18 17-31,-18-17 32,17-1-32,19-52 140,-1 17-140,-18 1 16,1-19-16,0 1 15,-1 18 1,-17-1-16,18 0 16,-18 1 15</inkml:trace>
  <inkml:trace contextRef="#ctx0" brushRef="#br0" timeOffset="28959.43">12841 4692 0,'18'35'15,"-18"-17"16,0-1-15,0 1-16,0 0 16,0-1-16,0 1 15,0 0-15,0-1 16,0 1-16,0 17 16,0-17-16,0 0 15,0 17-15,0-18 16,0 1-1,0 0 17,0-1-17,0 1-15,0 0 47,0-1-31,0 1-1,0 17-15,0-17 16,0-1 0,0 1-1</inkml:trace>
  <inkml:trace contextRef="#ctx0" brushRef="#br0" timeOffset="30408.54">12735 5045 0,'0'17'94,"0"1"-94,0 0 16,36-1-16,-19 1 15,-17 0-15,18-1 16,-1 1 31,1-1-31,0 1 15,-1 0 16,1-18 187,17-18-218,-35 0-1,18 18 1,0-17-16,-1-18 16,1 17-16,-1 0 15,1 1 1</inkml:trace>
  <inkml:trace contextRef="#ctx0" brushRef="#br0" timeOffset="45441.5">17657 14182 0,'88'0'125,"-18"0"-125,36 0 16,-35 0-16,-1 17 15,1-17-15,-36 18 16,-17-18-16,17 0 16,53 35 124</inkml:trace>
  <inkml:trace contextRef="#ctx0" brushRef="#br0" timeOffset="46379.38">20055 14287 0,'-17'0'32,"87"18"-17,19 17-15,105 18 16,-53-35-16,17-18 16,-16 35-16,-19-35 15,-35 0-15,-53 0 16,18 0-16,-35 0 15,0 0-15</inkml:trace>
  <inkml:trace contextRef="#ctx0" brushRef="#br0" timeOffset="53384.22">9807 5115 0,'18'0'265,"-1"0"-249,1 0-16,0 0 31,-1 0-31,1 0 16,0 0-1,-1 0-15,19 0 16,-19 0-16,1 0 16,0 0-1,-1 0-15,1 0 16,17 0-16,0 0 16,-17 0-1,0 0-15,-1 0 16,1 0-16,0 0 15,-1 0 1,1 0 0,-1 0-16,1 0 15,0 0-15,17 0 16,-17 0-16,-1 0 16,36 0-1,-35 0 1,-1 0-16,19 0 15,-19 0-15,1 0 16,17 0-16,-17 0 16,17 18-16,18-18 15,-35 0-15,17 18 16,0-18-16,-17 0 16,0 0-1,-1 0 1,1 0 31,0 0 31,-1 0 203,1 0-234,17-18 78,0 18-94,-17 0 47,0 0-62,-1 0-16,1 18 16</inkml:trace>
  <inkml:trace contextRef="#ctx0" brushRef="#br0" timeOffset="65000.58">12382 13564 0,'18'36'16,"-36"-72"-16,36 89 78</inkml:trace>
  <inkml:trace contextRef="#ctx0" brushRef="#br0" timeOffset="69856.27">13529 4357 0,'-18'0'32,"18"17"77,0 1-93,0 0-16,0-1 15,0 1-15,0 0 16,0-1 93,0 1-93,0 0-1,0-1 1</inkml:trace>
  <inkml:trace contextRef="#ctx0" brushRef="#br0" timeOffset="70832.53">13547 4339 0,'17'0'94,"1"0"-94,0 18 16,-1-1-1,1 19-15,-1-19 16,-17 19-1,18-1 17,17-35 15,1 0-32,-36-18-15,35 1 16,-17-1-16,-18 0 31,0 1-15,0-1-1,0 0 17,0 1-32,17-1 31,19 36 63,-19 17-79,-17 0-15,18 1 16,-18-19-16,0 19 15,17-19-15,1 1 16,0-1 47,-1-17-32,1 0-31</inkml:trace>
  <inkml:trace contextRef="#ctx0" brushRef="#br0" timeOffset="72056.14">14252 4322 0,'0'0'0,"0"-36"0,0 19 16,0-19-1,-17 36-15,-1-35 16,0 17-16,1 18 16,-1-17-16,0 17 15,1-18 1,-1 18-16,-17 0 16,17 0-1,1 0 16,-1 0-15,0 18-16,18-1 16,-17 1-1,17 0-15,0-1 16,0 1-16,0 0 16,0-1-1,0 19 1,17-36-1,-17 17 1,18-17-16,17 0 16,0 0-1,-17 0 1,0 0-16,-1 0 16,1 0-1,17-35 1,-35 17-16,0 1 31,18-1-31,0 0 16,-18 1-1,17-1 1,1 53 46,-1-17-46,-17 17-16,18 18 16,-18-35-16,18 17 15,-18 0-15,0 1 16,0-1 0,0-17-16,0 17 15,0 0-15,0-17 16,0-1 46,-36-17-46,1 0 0,18 0-16,-19 0 46,19-35-46,17-18 16,-18 18 0,18 17-16,0 1 15,0-1-15,0-17 16,0 17 0,18 18 15,17 0-31,18 0 15,-18 0-15,-17 0 16,-1 0 0,1 0-1,17-18 1,-17-17 0,-18 18-1</inkml:trace>
  <inkml:trace contextRef="#ctx0" brushRef="#br0" timeOffset="72513.05">14411 4075 0,'0'0'0,"18"0"94,52-18-79,18 0-15,-35 18 16,0 0-16,18-35 16,-54 35-16,1-18 109,-18 1-93,-18 17-1</inkml:trace>
  <inkml:trace contextRef="#ctx0" brushRef="#br0" timeOffset="72984.59">14640 3916 0,'-17'0'94,"17"17"-94,0 1 15,0 17-15,0 1 16,17-1-16,-17-17 15,18-1 1,0-17 109</inkml:trace>
  <inkml:trace contextRef="#ctx0" brushRef="#br0" timeOffset="73864.19">14958 3792 0,'0'0'0,"106"0"16,-36 0 0,-52 0-16,-1 0 15,1 0 63,-18 18-31,0 0-31,0 17-16,0 0 15,-35 0 1,17-35-16,18 18 16,-35 0-16,-18-1 15,35 1-15,1-18 16,-1 0 0,36 0 77,35 0-77,17 0-16,-17 0 16,18 0-16,-54 0 15,19 0-15,-19 0 47</inkml:trace>
  <inkml:trace contextRef="#ctx0" brushRef="#br0" timeOffset="74553.28">14834 4374 0,'-17'18'63,"17"0"-32,0-1-31,-36 19 15,1-1-15,0-17 16,17 17-16,-17-18 16,-18 1-16,35-18 15,-17 18-15,17-18 78,36 0-31,35 0-31,0 0 0,-18-18-16</inkml:trace>
  <inkml:trace contextRef="#ctx0" brushRef="#br0" timeOffset="75233.53">15222 4233 0,'0'0'0,"0"-17"0,0-1 31,0 0-15,0 1 0,-17 17-1,-19 0 1,1 0 0,-18 35-16,0 0 15,53-17 1,0 17-1,0-17 1,0 0 0,0-1-1,0 18 1,0 1 0,0-19-1,0 1 1,0 0-16,18-18 15,17 35-15,1-17 16,-19-18 15</inkml:trace>
  <inkml:trace contextRef="#ctx0" brushRef="#br0" timeOffset="76808.45">15434 4322 0,'0'0'0,"0"-18"16,0 0 15,0 1 0,-35 17 0,17 0-15,0 0 0,1 35-1,17-17-15,0-1 16,0 18 0,0-17-1,0 0-15,0-1 16,0 1-1,0 0-15,0-1 32,0 1-17,0 0 1,0-1 31,17-17-47,1 0 15,17 0 1,-17 0 0,0 0-16,-18-17 15,17-19-15,-17 19 47,18-1 0,-18 0-31,18 1 15,-18-1 47,0 0 0,0 1-62,0-1 62,0-17-31,-18 17-47,36 18 187,-1 0-171,1 18-16,17 0 47,-17-18-32,-1 17-15,1 1 16,0-1-16,-1 1 16,1 0-16,17 17 15,1 0 1,-19 1 0,-17-19 124</inkml:trace>
  <inkml:trace contextRef="#ctx0" brushRef="#br0" timeOffset="77704.28">15734 4127 0,'18'-17'94,"-1"17"-94,36 0 15,0 0-15,-35 0 16,17 0-16,-17-18 15,-18 1 79,-36-1-94,19 18 16,-36-18-16</inkml:trace>
  <inkml:trace contextRef="#ctx0" brushRef="#br0" timeOffset="78711.73">15734 3951 0,'18'0'125,"-18"18"-109,0 17-16,0-17 16,17 17-16,-17 0 15,18-17 1,-1-18 31,-17 17-32,0 1-15,0 0 32,0-1-17,0 1 95,18-18-79</inkml:trace>
  <inkml:trace contextRef="#ctx0" brushRef="#br0" timeOffset="79535.92">15928 3845 0,'18'-17'47,"-1"17"-47,1-18 15,17 18-15,18 0 16,-35-18-16,-1 18 16,19 0-16,-1 0 15,0 0-15,-17 0 31,17 0 32,-35 18-63,0 0 16,0 17-1,0-17 1,0-1-16,0 1 15,-18-1-15,1 1 16,-1-18 0,-17 18-1,17-18 1,1 17 0,52-17 62,88 0-63,-34 0-15,-1 0 16,-18 0-16,-52 0 16,0 0 15</inkml:trace>
  <inkml:trace contextRef="#ctx0" brushRef="#br0" timeOffset="81496.41">12982 9666 0</inkml:trace>
  <inkml:trace contextRef="#ctx0" brushRef="#br0" timeOffset="81897.28">12753 10495 0,'-18'0'78</inkml:trace>
  <inkml:trace contextRef="#ctx0" brushRef="#br0" timeOffset="82377.95">11659 10548 0,'0'18'16,"0"-1"46,0 1-46,0 35-16</inkml:trace>
  <inkml:trace contextRef="#ctx0" brushRef="#br0" timeOffset="85424.8">12700 12965 0,'0'17'141,"53"-17"-126,17 18-15,-17-1 16,0-17-16,-17 0 16,-1 18-16,-18-18 15,19 0-15,17 18 16,-36-18-16,19 17 16,-1 1-16,0-18 78,-17 0-63,35 0-15,0 0 16,0 18-16,-36-18 16,1 0-16,-1 0 15,1 0-15,17 0 16,18 0-16,18 0 15,-1 0-15,1 0 16,-18 0-16,0 17 16,-36-17-16</inkml:trace>
  <inkml:trace contextRef="#ctx0" brushRef="#br0" timeOffset="86376.5">13864 12859 0,'0'17'94,"0"1"-94,0 17 16,35-17-16,-17 0 15,0 17-15,17-35 16,-17 17 0,17 19-16,0-19 15,-17-17 1,-18 18-16,0 0 172,-18 17-172,-17-35 15,35 18-15,-18-18 157</inkml:trace>
  <inkml:trace contextRef="#ctx0" brushRef="#br0" timeOffset="91392.9">18556 3669 0,'18'0'125,"-1"70"-109,1-34-16,-18-1 15,18 36-15,-1-36 16,1 18-16,0 53 15,34-54-15,-34-16 16,53 52-16,-36-70 16,18 35-16,-18-18 15,-35-18-15,18 1 16,-1-18 0,1 0-16,0 0 15,35 0 1,-36 0-1,36 0-15,0 0 16,-35 0 0,-1 0-16,1-18 15</inkml:trace>
  <inkml:trace contextRef="#ctx0" brushRef="#br0" timeOffset="92032.96">19209 3704 0,'0'35'110,"0"-17"-110,17 17 15,1 18-15,-18-35 16,18 52-16,-1-17 15,1 0-15,0-17 16,-18-19 0,0 1 31</inkml:trace>
  <inkml:trace contextRef="#ctx0" brushRef="#br0" timeOffset="92569.31">19332 3933 0,'35'-17'94,"18"17"-94,-17 0 16,-1 0-16,-17 0 15,-1 0-15,19 0 16,-19-18 15,-17 1 79,-17-1-110,17 0 15</inkml:trace>
  <inkml:trace contextRef="#ctx0" brushRef="#br0" timeOffset="93048.91">19473 3722 0,'0'35'78,"0"0"-78,36 36 16,-36-53-16,17 52 16,1-17-16,0-18 15,-1 1-15,-17-1 16,0-18 0,18 1-1,-18 0 79,17-18-94,1 0 16,0 0-16</inkml:trace>
  <inkml:trace contextRef="#ctx0" brushRef="#br0" timeOffset="93889.36">19879 3863 0,'0'-18'16,"-18"1"-1,18-1 1,-17 18-1,-1-18 1,0 18 0,1 0-16,-1 0 15,1 0-15,-1 0 16,0 0 0,1 36-16,17-19 15,-18 1 1,18 0-16,-18-1 15,18 18 1,0-17-16,18 0 16,0-18 31,17 0-47,-17 0 15,17 0-15,-18 0 16,19 0-16,-1 0 15,-17 0 1,17 0-16,-17-18 16,-1 0-1,1 1 79,-1 17-78,1 17-1,0 1 1</inkml:trace>
  <inkml:trace contextRef="#ctx0" brushRef="#br0" timeOffset="94665.1">20002 3687 0,'0'-18'32,"18"18"-17,0 0-15,-1 0 16,19 18 15,-19-18-31,1 35 16,0-18-16,-1 1 15,19 17-15,-19-17 16,1-18-16,-18 18 16,17 17-1,1-17 1,-18-1-1,0 1 17,0-1-1,0 1-15,-18-18 30,1-18-30,17 1 15,0-18-31,0-1 16,0 19-16,0-1 16,35-17-16,-35 17 15,35-17-15,-17 17 16,0 18-16,35-17 15,-18 17-15,-18-18 16,1 0-16,0 18 47</inkml:trace>
  <inkml:trace contextRef="#ctx0" brushRef="#br0" timeOffset="95784.22">20655 3298 0,'18'0'47,"-1"36"-47,-17-1 16,0 18-16,18-18 15,17 36-15,-35-36 16,18 18-16,0-35 16,-18 17-1,17 0-15,1-17 16,-18-1 0,0 1-16,0 0 46,0-36 79,-18 0-125,-17 1 16,17 17 0,-17-18-1,17 18 1,1 0 0,-36 18 30,18 17-30,-1-17 0,36-1-16,-17-17 15,-1 0-15,0 18 16,36 0 62,0-18-62,-1 0 15,19 0-31,-19 0 16,1 0-1,-1 0-15,36 0 16,-17 0-16,-19 0 15,36 0-15,18 0 16,-36 0-16,0 0 16,1 0-16,-19 0 15,1 0 32</inkml:trace>
  <inkml:trace contextRef="#ctx0" brushRef="#br0" timeOffset="96384.32">21061 3157 0,'17'-17'94,"1"17"-94,17 53 16,-17 0-16,-18-1 15,35 1-15,1 18 16,-36-36-16,17 18 15,1 18-15,-1-18 16,-17-36-16,18 36 16,-18-35-16,0-1 15,0 19 1,0-19-16,0 1 16,0 0-1,-18-18 1,1 0-16,-18 0 15,-1 0 1,-70 53 0,54-36-1</inkml:trace>
  <inkml:trace contextRef="#ctx0" brushRef="#br0" timeOffset="100800.38">13882 9472 0,'0'-18'16,"-18"18"-1,1 0 1,-1 0-16,0 0 15,1 0 17,-1 0-17,18 18 1,0 0 0,0-1 15,0 1-31,35 17 62,-35-17-62,36-18 16,-19 18-16,-17-1 16,18 1-1,-1-18 1,1 17-1,-18 1 32,0 0-31,0-1 0,0 1-16,0 0 15,0-1-15,-35 1 16,35 0-16,-53-18 15,18 17-15,17 1 16,-35-18 0,35 0-16</inkml:trace>
  <inkml:trace contextRef="#ctx0" brushRef="#br0" timeOffset="102113.27">13988 9596 0,'0'17'110,"-18"36"-95,18-18 1,0 36 0,0-53-1,0-1 1,35-17 125,-17 0-126,0-17 1,-1 17-16,1-18 15,-1 18 1,-17-18 0,18 1-16,0-1 15,-1 18 1,-17-35 31,18 17-47,0 18 15,-18-18 32,0 1 47,0-18-78,-18 17-1,0 18 63,1 0-46,-1 0-17,0 0 17,-17 0-17,35 18-15,-17-18 16,-19 17-1</inkml:trace>
  <inkml:trace contextRef="#ctx0" brushRef="#br0" timeOffset="103208.9">14552 9419 0,'0'-17'63,"0"-1"-32,0 0-31,0 1 63,0-1-32,0 0 0,-18 18-15,1 0-1,-1 0-15,-17 0 16,17 18 0,18 17-1,-17-35 1,17 53-16,0-35 15,0 17 1,0-17-16,0 17 16,0-17-1,0 17 1,0-17-16,17-18 16,1 17-16,0 18 15,-1-17 1,-17 0-16,0-1 15,0 1-15,18-18 16,-18 35-16,17-17 16,-17 0 15,0-1-15,0 1-1,0-1-15,0 1 16,0 17-1,-17-35 1,-1 0 0,1 0 46,-1 0-46,-17 0-16</inkml:trace>
  <inkml:trace contextRef="#ctx0" brushRef="#br0" timeOffset="103673.05">14270 9772 0,'0'-18'16,"53"18"0,0 0-16,17 0 15,1 0-15,-18-17 16,0-1-16,-18 18 16,0-18-16,-17 18 15,-1 0 1,1 0-1,0 0 17,-1 0-17,1-17 1,0-1 0,-1 18-16</inkml:trace>
  <inkml:trace contextRef="#ctx0" brushRef="#br0" timeOffset="104407.3">14817 9366 0,'0'36'93,"17"-1"-77,1 0-16,0 0 16,-18 18-16,17-35 15,18 52-15,-17-52 16,-18 17-16,18 1 15,-1-1-15,1 0 16,-18-17-16,0-1 16,18 1-1,-18 0-15,17-1 16,1 1-16,17-18 94,18 0-79,-35-18-15,35 1 16,-36-1-16,-17 0 16</inkml:trace>
  <inkml:trace contextRef="#ctx0" brushRef="#br0" timeOffset="105054.94">14905 9684 0,'17'0'94,"19"0"-78,17-18-16,-18 18 15,18-18-15,-35 1 16,17 17-16,-18-18 16</inkml:trace>
  <inkml:trace contextRef="#ctx0" brushRef="#br0" timeOffset="112561.46">16051 5909 0,'18'0'94,"17"0"-79,36 18-15,-36-18 16,18 0-16,0 0 15,-18 0-15,18 0 16,-18 0-16,-35 17 16,18-17-16,0 0 15,-1 0 48,1 0-63,0 0 15,35 0 1,-18 0-16,-18 0 16,19 0-16</inkml:trace>
  <inkml:trace contextRef="#ctx0" brushRef="#br0" timeOffset="113640.34">16492 5750 0,'53'36'63,"-17"-1"-48,-19-18-15,1 19 16,-1-19-1,1 19 1,0-19-16,17 19 16,-35-19-1,35 1-15,-17-1 250,-18 1-250,-18-18 16,1 18-16,17-1 31</inkml:trace>
  <inkml:trace contextRef="#ctx0" brushRef="#br0" timeOffset="134823.76">18468 6191 0,'35'0'110,"0"0"-110,36 0 15,-18 0-15,17 0 16,1 0-16,0 0 16,-36 0-16,0 0 15,-17 0-15,35 0 16,17-17 0,-52 17-1,17 0-15,0 0 16,18 0-16,-17 0 31,-1 0-31,18 0 16,0 0-16,-18 0 15,36 0-15,-18 0 16,-1 0-16,-34 0 16,17 0-16,-17 0 15,17 0-15,1 0 16,-19 0-16,1 0 15,17 0-15,0 0 16,1 0-16,-1 0 16,0 17-16,0-17 15,-17 0-15,17 0 16,1 0-16,34 0 16,1 0-16,17 0 15,0 0-15,-17 0 16,35 18-16,-36-18 15,18 18-15,1-18 16,-19 0-16,-17 17 16,0 1-16,-35-18 93</inkml:trace>
  <inkml:trace contextRef="#ctx0" brushRef="#br0" timeOffset="168377.09">6244 4075 0,'-17'17'141,"-1"1"-63,-17 17-62,35-17 46,-18-18-31,18 17 47,0 1-62,-18-18 0,18 18-1,-17-1 1,17 1 62,-18-18-62,18 18 15,0-1 0,0 1 32,0 0-63,0-1 15,0 18 1,0-17-16,0 0 16,0 17-1,0-17 1,0-1-16,0 1 15,0 0 1,18-1-16,-18 1 47,0-1-31,35 19-16,-35-19 15,0 1 1,0 0-16,0 35 15,18-18 1,-1 0 0,1 0-1,0-17 1,-18 17 62,17-17-31,1-18-47</inkml:trace>
  <inkml:trace contextRef="#ctx0" brushRef="#br0" timeOffset="170703.75">8784 3863 0,'18'0'203,"-1"18"-109,-17-1-79,18-17-15,-18 18 32,0 17-17,0-17 1,0-1 0,18 19-16,-18-19 15,17 1-15,1-18 16,-18 18-16,0-1 15,0 1 17,0-1-32,0 1 31,0 0 0,0-1-31,0 19 16,0-1-1,0 0 1,0 1 0,0-19-16,0 1 15,0-1-15,0 1 16,0 0 0,0-1-16,0 1 15,0 0 1,0-1-16,0 1 15,-18 17 1,18-17 0,0 17-16,-17 0 15,17 18 1,0-35-16,0 0 16,0-1 15,-18 1 16,0 17-32,1-35 17,17 18 46,-18 17-63,1 0 1</inkml:trace>
  <inkml:trace contextRef="#ctx0" brushRef="#br0" timeOffset="-198809.46">13794 10319 0</inkml:trace>
  <inkml:trace contextRef="#ctx0" brushRef="#br0" timeOffset="-198208">13652 10971 0,'18'0'78,"17"0"-78</inkml:trace>
  <inkml:trace contextRef="#ctx0" brushRef="#br0" timeOffset="-197904.32">14041 10883 0</inkml:trace>
  <inkml:trace contextRef="#ctx0" brushRef="#br0" timeOffset="-197647.46">14446 10830 0,'18'0'78,"0"0"-63,70 0-15</inkml:trace>
  <inkml:trace contextRef="#ctx0" brushRef="#br0" timeOffset="-197449.33">14922 10724 0</inkml:trace>
  <inkml:trace contextRef="#ctx0" brushRef="#br0" timeOffset="-192151.29">14658 10442 0,'18'0'109</inkml:trace>
  <inkml:trace contextRef="#ctx0" brushRef="#br0" timeOffset="-191897">15363 10372 0</inkml:trace>
  <inkml:trace contextRef="#ctx0" brushRef="#br0" timeOffset="-191056.98">9719 10813 0</inkml:trace>
  <inkml:trace contextRef="#ctx0" brushRef="#br0" timeOffset="-190769.3">10195 10830 0</inkml:trace>
  <inkml:trace contextRef="#ctx0" brushRef="#br0" timeOffset="-187456.6">9648 9772 0</inkml:trace>
  <inkml:trace contextRef="#ctx0" brushRef="#br0" timeOffset="-187104.96">10231 9913 0</inkml:trace>
  <inkml:trace contextRef="#ctx0" brushRef="#br0" timeOffset="-181095.92">13988 8343 0</inkml:trace>
  <inkml:trace contextRef="#ctx0" brushRef="#br0" timeOffset="-180249.5">14993 8361 0</inkml:trace>
  <inkml:trace contextRef="#ctx0" brushRef="#br0" timeOffset="-179337.15">9225 9472 0</inkml:trace>
  <inkml:trace contextRef="#ctx0" brushRef="#br0" timeOffset="-178792.39">9155 10442 0</inkml:trace>
  <inkml:trace contextRef="#ctx0" brushRef="#br0" timeOffset="-178361.57">10389 10354 0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5:00:26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17480 7655 0,'0'18'94,"71"-18"-79,-1 18-15,18-18 16,1 0-16,34 0 15,53 0-15,-34 0 16,69 0-16,-52 0 16,17 0-16,-87 0 15,-1 0-15,-71 0 16,19 0-16,-19 0 16,1 0-1</inkml:trace>
  <inkml:trace contextRef="#ctx0" brushRef="#br0" timeOffset="1167.45">21149 7743 0,'123'0'94,"54"0"-94,35 0 15,-18 0-15,17 0 16,1-35-16,-36 35 16,1-17-16,-36 17 15,-18 0 1,36-18-16,-36 18 15,-70 0-15,18 0 16,-18 0-16,-18 0 16,0-18-16,1 18 15,-19 0-15,36 0 16,-17 0 0,-19 0-1,1 0-15</inkml:trace>
  <inkml:trace contextRef="#ctx0" brushRef="#br0" timeOffset="2831.58">1905 8872 0,'0'18'125,"88"0"-109,36-1-16,-1-17 16,36 0-16,-18 0 15,35 0-15,-35 0 16,159 0 0,-282 0-1</inkml:trace>
  <inkml:trace contextRef="#ctx0" brushRef="#br0" timeOffset="77358.81">13670 10248 0,'71'0'78,"-18"0"-78,70 0 16,106 0-16,-17 18 16,53-1-16,17 19 15,-35-19-15,-36 1 16,-34-18-16,17 0 16,-71 0-16,36 0 15,-53 0-15,-18 0 16,36 0-16,34 0 15,-105 0-15,71 0 16,17 0-16,-53 0 16,36 0-16,-1 0 15,18 0-15,18 0 16,-18 0 0,35 53-16,-17-53 0,-18 18 15,18-18-15,-18 0 16,-17 0-1,17 0-15,35 0 16,-52 0-16,-1 0 16,53 0-16,-52 0 15,-1 0-15,36-53 16,-18 53-16,18-18 16,-71 0-16,36 1 15,-19-1-15,-34 0 16,-53 18-1,17 0 1,0 0-16,36 0 16,-1 0-16,18-17 15,1 17-15,-1 0 16,18 0-16,-89-18 16,1 1-16,0 17 15,-1 0-15,19-18 16</inkml:trace>
  <inkml:trace contextRef="#ctx0" brushRef="#br0" timeOffset="85183.23">5045 13070 0,'53'0'172,"0"0"-172,35 0 15,-35 0-15,17 0 16,-35 0-16,18 0 15,0 0-15,0 0 16,0 0-16,35 0 31,-70 0 219,0 0 203,17-17-374,0-1-64,0 18 1,36 0-16,17 0 15,18 0 1,106 0-16,-71 0 16,35 0-16,-17 0 15,-18 0-15,-17 0 16,-54 18-16,-17-18 16,0 0-16</inkml:trace>
  <inkml:trace contextRef="#ctx0" brushRef="#br0" timeOffset="86176.39">7232 13053 0,'35'0'453,"-17"0"-438,17 0-15,18 0 16,-35 0 0</inkml:trace>
  <inkml:trace contextRef="#ctx0" brushRef="#br0" timeOffset="-213664.86">17974 18433 0,'18'0'94,"35"0"-94,17 0 15,18 0-15,-35 0 16,88-18-16,-70 18 16,17 0-16,0 0 15,-17 0-15,17 0 16,-17-18-16,-18 18 15,17 0 1,-17 0-16,35 0 16,-17 0-16,-36 0 15,36 0-15,-1 0 16,1 0-16,-18 0 16,35 0-16,-18 0 15,1 0-15,-1 18 16,-17-18-16,0 0 15,0 0-15,-35 0 16,17 0-16,18 0 16,-18 0-16,1 0 15,34 0-15,-17 0 16,-35 0 0,-1 0-16,19 0 15,-1 0 1,0 0-1,18 0-15,0 0 16,18 0-16,-19 0 16,19 0-16,17 0 15,18-18-15,-53 18 16,35 0-16,0 0 16,-17 0-16,17 0 15,-35 0 1,-18 0-16,18 0 15,0 0-15,35 0 16,-17 0-16,-36 0 16,53 0-16,1 0 15,34 0-15,-52 0 16,-18 0-16,-36-17 16,36 17-16,-18-18 15,1 18 1,-19 0-1,36-18 1,-35 18 0,17 0-16,-17 0 15,-1 0 1,1-17-16,0 17 16,-1 0-16,1 0 15,17 0-15,-17 0 16,-1 0-1,19 0-15,-19-18 0,19 18 32,-19 0-32,19 0 31,-1 0-31,-17 0 16,-1 0-1,54 0 188,-1 18-187,-34-18-16,-19 17 16,1-17-16,35 0 15,-18 0-15,-17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8T05:03:16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8625 4762 0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3C564-F09E-43DA-BFB6-8EECA20292BF}" type="datetimeFigureOut">
              <a:rPr lang="en-IN" smtClean="0"/>
              <a:t>08-03-2021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4FC57-50CE-4971-B006-C2F6ADD51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5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FC57-50CE-4971-B006-C2F6ADD51D7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8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4FC57-50CE-4971-B006-C2F6ADD51D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6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9831" y="1071532"/>
            <a:ext cx="7629136" cy="769441"/>
          </a:xfrm>
          <a:prstGeom prst="rect">
            <a:avLst/>
          </a:prstGeom>
          <a:solidFill>
            <a:srgbClr val="00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Water Treatment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1" y="2171009"/>
            <a:ext cx="80863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FF0000"/>
                </a:solidFill>
              </a:rPr>
              <a:t>Topics: </a:t>
            </a:r>
            <a:r>
              <a:rPr lang="en-IN" sz="2800" dirty="0"/>
              <a:t>Water softening methods: - Lime-soda, Zeolite and ion exchange processes and their applications. Specifications of water for domestic use (ICMR and WHO); Unit processes involved in water treatment for municipal supply - Sedimentation with coagulant- Sand Filtration - chlorination; Domestic water purification – Candle filtration- activated carbon filtration; Disinfection methods - Ultrafiltration, UV treatment, </a:t>
            </a:r>
            <a:r>
              <a:rPr lang="en-IN" sz="2800" dirty="0" err="1"/>
              <a:t>Ozonolysis</a:t>
            </a:r>
            <a:r>
              <a:rPr lang="en-IN" sz="2800" dirty="0"/>
              <a:t>, Reverse Osmosis; Electro dialysis.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2355" y="395124"/>
            <a:ext cx="1584087" cy="461665"/>
          </a:xfrm>
          <a:prstGeom prst="rect">
            <a:avLst/>
          </a:prstGeom>
          <a:solidFill>
            <a:srgbClr val="00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Module-2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9FD700-4179-457D-9E64-307E46836D33}"/>
                  </a:ext>
                </a:extLst>
              </p14:cNvPr>
              <p14:cNvContentPartPr/>
              <p14:nvPr/>
            </p14:nvContentPartPr>
            <p14:xfrm>
              <a:off x="1625760" y="2616120"/>
              <a:ext cx="6731280" cy="48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9FD700-4179-457D-9E64-307E46836D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606760"/>
                <a:ext cx="675000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15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24D3D-E411-4160-97EF-C6771B5403C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43011" name="Picture 2" descr="untitled"/>
          <p:cNvPicPr>
            <a:picLocks noChangeAspect="1" noChangeArrowheads="1"/>
          </p:cNvPicPr>
          <p:nvPr/>
        </p:nvPicPr>
        <p:blipFill>
          <a:blip r:embed="rId2">
            <a:lum bright="-46000" contrast="38000"/>
          </a:blip>
          <a:srcRect/>
          <a:stretch>
            <a:fillRect/>
          </a:stretch>
        </p:blipFill>
        <p:spPr bwMode="auto">
          <a:xfrm>
            <a:off x="76200" y="781050"/>
            <a:ext cx="51054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257800" y="457200"/>
            <a:ext cx="3810000" cy="610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Clr>
                <a:srgbClr val="FF3300"/>
              </a:buClr>
            </a:pPr>
            <a:r>
              <a:rPr lang="en-US" sz="2000" b="1" dirty="0">
                <a:solidFill>
                  <a:srgbClr val="C00000"/>
                </a:solidFill>
                <a:effectLst/>
              </a:rPr>
              <a:t>Hot lime-soda process consists of three parts:</a:t>
            </a:r>
          </a:p>
          <a:p>
            <a:pPr marL="342900" indent="-342900" algn="just">
              <a:lnSpc>
                <a:spcPct val="110000"/>
              </a:lnSpc>
              <a:buFontTx/>
              <a:buAutoNum type="alphaLcParenR"/>
            </a:pPr>
            <a:r>
              <a:rPr lang="en-US" sz="1800" dirty="0">
                <a:solidFill>
                  <a:srgbClr val="002060"/>
                </a:solidFill>
                <a:effectLst/>
              </a:rPr>
              <a:t>Reaction tank to mix all ingredients</a:t>
            </a:r>
          </a:p>
          <a:p>
            <a:pPr marL="342900" indent="-342900" algn="just">
              <a:lnSpc>
                <a:spcPct val="110000"/>
              </a:lnSpc>
            </a:pPr>
            <a:r>
              <a:rPr lang="en-US" sz="1800" dirty="0">
                <a:solidFill>
                  <a:srgbClr val="002060"/>
                </a:solidFill>
                <a:effectLst/>
              </a:rPr>
              <a:t>b) Conical sedimentation vessel where the sludge settles down</a:t>
            </a:r>
          </a:p>
          <a:p>
            <a:pPr marL="342900" indent="-342900" algn="just">
              <a:lnSpc>
                <a:spcPct val="110000"/>
              </a:lnSpc>
            </a:pPr>
            <a:r>
              <a:rPr lang="en-US" sz="1800" dirty="0">
                <a:solidFill>
                  <a:srgbClr val="002060"/>
                </a:solidFill>
                <a:effectLst/>
              </a:rPr>
              <a:t>c) Sand filter where sludge is completely removed</a:t>
            </a:r>
          </a:p>
          <a:p>
            <a:pPr marL="342900" indent="-342900" algn="just"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Advantages of hot lime-soda process:</a:t>
            </a:r>
            <a:endParaRPr lang="en-US" sz="1800" b="1" dirty="0">
              <a:solidFill>
                <a:srgbClr val="C00000"/>
              </a:solidFill>
              <a:effectLst/>
            </a:endParaRP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The precipitation reactions are almost complete.</a:t>
            </a: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 Reactions takes place faster.</a:t>
            </a: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 Sludge settles down rapidly; No coagulant is needed.</a:t>
            </a: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 Dissolved gases (which may cause corrosion) are removed.</a:t>
            </a: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 Viscosity of soft water is lower, hence filtered easily.</a:t>
            </a:r>
          </a:p>
          <a:p>
            <a:pPr algn="just">
              <a:spcBef>
                <a:spcPts val="600"/>
              </a:spcBef>
              <a:buClr>
                <a:srgbClr val="FF3300"/>
              </a:buClr>
              <a:buFontTx/>
              <a:buChar char="o"/>
            </a:pPr>
            <a:r>
              <a:rPr lang="en-US" dirty="0">
                <a:solidFill>
                  <a:srgbClr val="002060"/>
                </a:solidFill>
              </a:rPr>
              <a:t> Residual hardness is low compared to cold lime-soda process.</a:t>
            </a:r>
            <a:endParaRPr lang="en-US" sz="1800" dirty="0">
              <a:solidFill>
                <a:srgbClr val="FFFF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02" y="156071"/>
            <a:ext cx="2712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Hot Lime –Soda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5385E9-C118-4886-B880-A24C820FC5E5}"/>
                  </a:ext>
                </a:extLst>
              </p14:cNvPr>
              <p14:cNvContentPartPr/>
              <p14:nvPr/>
            </p14:nvContentPartPr>
            <p14:xfrm>
              <a:off x="799920" y="965160"/>
              <a:ext cx="6566400" cy="425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5385E9-C118-4886-B880-A24C820FC5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955800"/>
                <a:ext cx="6585120" cy="42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3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38698"/>
            <a:ext cx="8892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000" b="1" dirty="0">
                <a:solidFill>
                  <a:srgbClr val="FF0000"/>
                </a:solidFill>
              </a:rPr>
              <a:t>Difference Between Soft and Hot lime soda Process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504" y="908720"/>
          <a:ext cx="889248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Cold lime-soda process</a:t>
                      </a:r>
                    </a:p>
                  </a:txBody>
                  <a:tcP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Hot lime-soda process</a:t>
                      </a:r>
                    </a:p>
                  </a:txBody>
                  <a:tcP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Done at room temp, 25 to 30°C.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Elevated temperature, 94 to 100°C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Slow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Rapid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Use of Coagulants is 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Coagulants are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Filtration is not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Filtration is easy since the viscosity 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is low at high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Residual hardness is around 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60ppm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/>
                        <a:t>Residual hardness is 15-30ppm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Dissolved gases are not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Dissolved gases like O</a:t>
                      </a:r>
                      <a:r>
                        <a:rPr lang="en-AU" sz="2400" b="1" baseline="-25000" dirty="0"/>
                        <a:t>2</a:t>
                      </a:r>
                      <a:r>
                        <a:rPr lang="en-AU" sz="2400" b="1" dirty="0"/>
                        <a:t> and CO</a:t>
                      </a:r>
                      <a:r>
                        <a:rPr lang="en-AU" sz="2400" b="1" baseline="-25000" dirty="0"/>
                        <a:t>2</a:t>
                      </a:r>
                      <a:endParaRPr lang="en-AU" sz="2400" b="1" dirty="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removed to some extent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Low softening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400" b="1" dirty="0"/>
                        <a:t>High softening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A33D76-6FF8-440F-9344-71F60D7E0430}"/>
                  </a:ext>
                </a:extLst>
              </p14:cNvPr>
              <p14:cNvContentPartPr/>
              <p14:nvPr/>
            </p14:nvContentPartPr>
            <p14:xfrm>
              <a:off x="2070000" y="1568520"/>
              <a:ext cx="6007680" cy="399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A33D76-6FF8-440F-9344-71F60D7E0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0640" y="1559160"/>
                <a:ext cx="6026400" cy="401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F7B49-EB57-4477-9BC3-8DB69BED55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+mn-lt"/>
              </a:rPr>
              <a:t>Advantages &amp; disadvantages of lime-soda process: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623888" y="1229578"/>
            <a:ext cx="7986712" cy="48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Advantages of Lime – soda process: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Economical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Process improves the corrosion resistance of water.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Mineral content of water is reduced 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The pH of water raises thus reducing content of pathogenic bacteria.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No skilled </a:t>
            </a:r>
            <a:r>
              <a:rPr lang="en-US" sz="2200" dirty="0" err="1">
                <a:solidFill>
                  <a:srgbClr val="002060"/>
                </a:solidFill>
                <a:latin typeface="+mj-lt"/>
              </a:rPr>
              <a:t>labour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 is required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Disadvantages of Lime – soda process: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Huge amount of sludge is formed and its disposal is difficult.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Courier New" pitchFamily="49" charset="0"/>
              <a:buChar char="o"/>
              <a:defRPr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Due to residual hardness, water is not suitable for high pressure boilers.</a:t>
            </a:r>
          </a:p>
        </p:txBody>
      </p:sp>
    </p:spTree>
    <p:extLst>
      <p:ext uri="{BB962C8B-B14F-4D97-AF65-F5344CB8AC3E}">
        <p14:creationId xmlns:p14="http://schemas.microsoft.com/office/powerpoint/2010/main" val="14945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96" y="47561"/>
            <a:ext cx="619605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Lime[Ca(OH)</a:t>
            </a:r>
            <a:r>
              <a:rPr lang="en-US" sz="3000" b="1" baseline="-25000" dirty="0">
                <a:solidFill>
                  <a:srgbClr val="C00000"/>
                </a:solidFill>
              </a:rPr>
              <a:t>2</a:t>
            </a:r>
            <a:r>
              <a:rPr lang="en-US" sz="3000" b="1" dirty="0">
                <a:solidFill>
                  <a:srgbClr val="C00000"/>
                </a:solidFill>
              </a:rPr>
              <a:t>]  required for softening</a:t>
            </a:r>
            <a:endParaRPr lang="en-AU" sz="3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15" y="631721"/>
            <a:ext cx="9121080" cy="1224136"/>
            <a:chOff x="179512" y="2564904"/>
            <a:chExt cx="8640960" cy="1224136"/>
          </a:xfrm>
        </p:grpSpPr>
        <p:sp>
          <p:nvSpPr>
            <p:cNvPr id="9" name="Rectangle 8"/>
            <p:cNvSpPr/>
            <p:nvPr/>
          </p:nvSpPr>
          <p:spPr>
            <a:xfrm>
              <a:off x="179512" y="2564904"/>
              <a:ext cx="8640960" cy="1224136"/>
            </a:xfrm>
            <a:prstGeom prst="rect">
              <a:avLst/>
            </a:prstGeom>
            <a:solidFill>
              <a:srgbClr val="FFFFE1"/>
            </a:solidFill>
            <a:ln>
              <a:solidFill>
                <a:srgbClr val="9A14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528" y="2682045"/>
              <a:ext cx="8437297" cy="923330"/>
              <a:chOff x="570020" y="2682045"/>
              <a:chExt cx="8437297" cy="92333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30453" y="2743601"/>
                <a:ext cx="7776864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[ Temp. Ca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+ 2×Temp. Mg</a:t>
                </a:r>
                <a:r>
                  <a:rPr lang="en-US" sz="2400" b="1" baseline="30000" dirty="0"/>
                  <a:t>2+ </a:t>
                </a:r>
                <a:r>
                  <a:rPr lang="en-US" sz="2400" b="1" dirty="0"/>
                  <a:t>+ Perm. (Mg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Fe</a:t>
                </a:r>
                <a:r>
                  <a:rPr lang="en-US" sz="2400" b="1" baseline="30000" dirty="0"/>
                  <a:t>2+</a:t>
                </a:r>
                <a:r>
                  <a:rPr lang="en-US" sz="2400" b="1" dirty="0"/>
                  <a:t> + Al</a:t>
                </a:r>
                <a:r>
                  <a:rPr lang="en-US" sz="2400" b="1" baseline="30000" dirty="0"/>
                  <a:t>3+</a:t>
                </a:r>
                <a:r>
                  <a:rPr lang="en-US" sz="2400" b="1" dirty="0"/>
                  <a:t>)</a:t>
                </a:r>
              </a:p>
              <a:p>
                <a:r>
                  <a:rPr lang="en-US" sz="2400" b="1" dirty="0"/>
                  <a:t>    + CO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 + H</a:t>
                </a:r>
                <a:r>
                  <a:rPr lang="en-US" sz="2400" b="1" baseline="30000" dirty="0"/>
                  <a:t>+</a:t>
                </a:r>
                <a:r>
                  <a:rPr lang="en-US" sz="2400" b="1" dirty="0"/>
                  <a:t> (HCl or H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SO</a:t>
                </a:r>
                <a:r>
                  <a:rPr lang="en-US" sz="2400" b="1" baseline="-25000" dirty="0"/>
                  <a:t>4</a:t>
                </a:r>
                <a:r>
                  <a:rPr lang="en-US" sz="2400" b="1" dirty="0"/>
                  <a:t>) + HCO</a:t>
                </a:r>
                <a:r>
                  <a:rPr lang="en-US" sz="2400" b="1" baseline="-25000" dirty="0"/>
                  <a:t>3</a:t>
                </a:r>
                <a:r>
                  <a:rPr lang="en-US" sz="2400" b="1" baseline="30000" dirty="0"/>
                  <a:t>-</a:t>
                </a:r>
                <a:r>
                  <a:rPr lang="en-US" sz="2400" b="1" dirty="0"/>
                  <a:t>] x Volume of water(V)  </a:t>
                </a:r>
                <a:r>
                  <a:rPr lang="en-US" sz="2600" b="1" dirty="0"/>
                  <a:t>  </a:t>
                </a:r>
              </a:p>
            </p:txBody>
          </p:sp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45132" y="2682045"/>
                <a:ext cx="52129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74</a:t>
                </a:r>
              </a:p>
            </p:txBody>
          </p:sp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570020" y="3080573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100</a:t>
                </a:r>
              </a:p>
            </p:txBody>
          </p:sp>
          <p:cxnSp>
            <p:nvCxnSpPr>
              <p:cNvPr id="7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606092" y="3140968"/>
                <a:ext cx="61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22" name="Rectangle 21"/>
          <p:cNvSpPr/>
          <p:nvPr/>
        </p:nvSpPr>
        <p:spPr>
          <a:xfrm>
            <a:off x="2051720" y="5589240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</a:rPr>
              <a:t>All components in CaCO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equivalent</a:t>
            </a:r>
          </a:p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00"/>
                </a:solidFill>
              </a:rPr>
              <a:t>V = volume of water</a:t>
            </a:r>
          </a:p>
          <a:p>
            <a:pPr marL="273050" indent="-27305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00"/>
                </a:solidFill>
              </a:rPr>
              <a:t>Final result in mg &gt;&gt;&gt; kg</a:t>
            </a:r>
            <a:endParaRPr lang="en-AU" sz="2400" b="1" dirty="0">
              <a:solidFill>
                <a:srgbClr val="007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9632" y="1949931"/>
            <a:ext cx="6588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002060"/>
                </a:solidFill>
              </a:rPr>
              <a:t>100 parts by mass of CaCO</a:t>
            </a:r>
            <a:r>
              <a:rPr lang="en-AU" sz="2400" b="1" baseline="-25000" dirty="0">
                <a:solidFill>
                  <a:srgbClr val="002060"/>
                </a:solidFill>
              </a:rPr>
              <a:t>3</a:t>
            </a:r>
            <a:r>
              <a:rPr lang="en-AU" sz="2400" b="1" dirty="0">
                <a:solidFill>
                  <a:srgbClr val="002060"/>
                </a:solidFill>
              </a:rPr>
              <a:t> ≡ 74 parts of Ca(OH)</a:t>
            </a:r>
            <a:r>
              <a:rPr lang="en-AU" sz="2400" b="1" baseline="-25000" dirty="0">
                <a:solidFill>
                  <a:srgbClr val="002060"/>
                </a:solidFill>
              </a:rPr>
              <a:t>2</a:t>
            </a:r>
          </a:p>
          <a:p>
            <a:pPr algn="ctr"/>
            <a:r>
              <a:rPr lang="en-AU" sz="2400" b="1" dirty="0">
                <a:solidFill>
                  <a:srgbClr val="002060"/>
                </a:solidFill>
              </a:rPr>
              <a:t>1 part of CaCO</a:t>
            </a:r>
            <a:r>
              <a:rPr lang="en-AU" sz="2400" b="1" baseline="-25000" dirty="0">
                <a:solidFill>
                  <a:srgbClr val="002060"/>
                </a:solidFill>
              </a:rPr>
              <a:t>3</a:t>
            </a:r>
            <a:r>
              <a:rPr lang="en-AU" sz="2400" b="1" dirty="0">
                <a:solidFill>
                  <a:srgbClr val="002060"/>
                </a:solidFill>
              </a:rPr>
              <a:t> ≡ 74/100 of Lime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788154"/>
            <a:ext cx="9067799" cy="2767987"/>
            <a:chOff x="0" y="2788154"/>
            <a:chExt cx="9067799" cy="2767987"/>
          </a:xfrm>
        </p:grpSpPr>
        <p:sp>
          <p:nvSpPr>
            <p:cNvPr id="12" name="Rectangle 11"/>
            <p:cNvSpPr/>
            <p:nvPr/>
          </p:nvSpPr>
          <p:spPr>
            <a:xfrm>
              <a:off x="0" y="2788154"/>
              <a:ext cx="6180411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C00000"/>
                  </a:solidFill>
                </a:rPr>
                <a:t>Soda [Na</a:t>
              </a:r>
              <a:r>
                <a:rPr lang="en-US" sz="3000" b="1" baseline="-25000" dirty="0">
                  <a:solidFill>
                    <a:srgbClr val="C00000"/>
                  </a:solidFill>
                </a:rPr>
                <a:t>2</a:t>
              </a:r>
              <a:r>
                <a:rPr lang="en-US" sz="3000" b="1" dirty="0">
                  <a:solidFill>
                    <a:srgbClr val="C00000"/>
                  </a:solidFill>
                </a:rPr>
                <a:t>CO</a:t>
              </a:r>
              <a:r>
                <a:rPr lang="en-US" sz="3000" b="1" baseline="-25000" dirty="0">
                  <a:solidFill>
                    <a:srgbClr val="C00000"/>
                  </a:solidFill>
                </a:rPr>
                <a:t>3</a:t>
              </a:r>
              <a:r>
                <a:rPr lang="en-US" sz="3000" b="1" dirty="0">
                  <a:solidFill>
                    <a:srgbClr val="C00000"/>
                  </a:solidFill>
                </a:rPr>
                <a:t>] required for softening</a:t>
              </a:r>
              <a:endParaRPr lang="en-AU" sz="30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90648" y="3417351"/>
              <a:ext cx="8877151" cy="1224136"/>
              <a:chOff x="-25376" y="4569479"/>
              <a:chExt cx="8877151" cy="122413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25376" y="4569479"/>
                <a:ext cx="8877151" cy="1224136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15616" y="4870901"/>
                <a:ext cx="734481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/>
                  <a:t>[ Perm. (Ca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Mg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Fe</a:t>
                </a:r>
                <a:r>
                  <a:rPr lang="en-US" sz="2600" b="1" baseline="30000" dirty="0"/>
                  <a:t>2+</a:t>
                </a:r>
                <a:r>
                  <a:rPr lang="en-US" sz="2600" b="1" dirty="0"/>
                  <a:t> + Al</a:t>
                </a:r>
                <a:r>
                  <a:rPr lang="en-US" sz="2600" b="1" baseline="30000" dirty="0"/>
                  <a:t>3+</a:t>
                </a:r>
                <a:r>
                  <a:rPr lang="en-US" sz="2600" b="1" dirty="0"/>
                  <a:t>) + CO</a:t>
                </a:r>
                <a:r>
                  <a:rPr lang="en-US" sz="2600" b="1" baseline="-25000" dirty="0"/>
                  <a:t>2</a:t>
                </a:r>
                <a:r>
                  <a:rPr lang="en-US" sz="2600" b="1" dirty="0"/>
                  <a:t> + H</a:t>
                </a:r>
                <a:r>
                  <a:rPr lang="en-US" sz="2600" b="1" baseline="30000" dirty="0"/>
                  <a:t>+</a:t>
                </a:r>
                <a:r>
                  <a:rPr lang="en-US" sz="2600" b="1" dirty="0"/>
                  <a:t> (</a:t>
                </a:r>
                <a:r>
                  <a:rPr lang="en-US" sz="2600" b="1" dirty="0" err="1"/>
                  <a:t>HCl</a:t>
                </a:r>
                <a:r>
                  <a:rPr lang="en-US" sz="2600" b="1" dirty="0"/>
                  <a:t> or</a:t>
                </a:r>
              </a:p>
              <a:p>
                <a:r>
                  <a:rPr lang="en-US" sz="2600" b="1" dirty="0"/>
                  <a:t>                       H</a:t>
                </a:r>
                <a:r>
                  <a:rPr lang="en-US" sz="2600" b="1" baseline="-25000" dirty="0"/>
                  <a:t>2</a:t>
                </a:r>
                <a:r>
                  <a:rPr lang="en-US" sz="2600" b="1" dirty="0"/>
                  <a:t>SO</a:t>
                </a:r>
                <a:r>
                  <a:rPr lang="en-US" sz="2600" b="1" baseline="-25000" dirty="0"/>
                  <a:t>4</a:t>
                </a:r>
                <a:r>
                  <a:rPr lang="en-US" sz="2600" b="1" dirty="0"/>
                  <a:t>) - HCO</a:t>
                </a:r>
                <a:r>
                  <a:rPr lang="en-US" sz="2600" b="1" baseline="-25000" dirty="0"/>
                  <a:t>3</a:t>
                </a:r>
                <a:r>
                  <a:rPr lang="en-US" sz="2600" b="1" baseline="30000" dirty="0"/>
                  <a:t>-</a:t>
                </a:r>
                <a:r>
                  <a:rPr lang="en-US" sz="2600" b="1" dirty="0"/>
                  <a:t>] x Volume of water (V)</a:t>
                </a:r>
                <a:endParaRPr lang="en-AU" sz="2600" b="1" dirty="0"/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386490" y="4653136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b="1" dirty="0"/>
                  <a:t>106</a:t>
                </a:r>
              </a:p>
            </p:txBody>
          </p: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395536" y="5051664"/>
                <a:ext cx="6896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600" b="1" dirty="0"/>
                  <a:t>100</a:t>
                </a:r>
              </a:p>
            </p:txBody>
          </p:sp>
          <p:cxnSp>
            <p:nvCxnSpPr>
              <p:cNvPr id="16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431608" y="5112059"/>
                <a:ext cx="61200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Rectangle 18"/>
            <p:cNvSpPr/>
            <p:nvPr/>
          </p:nvSpPr>
          <p:spPr>
            <a:xfrm>
              <a:off x="1259632" y="4725144"/>
              <a:ext cx="65882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002060"/>
                  </a:solidFill>
                </a:rPr>
                <a:t>100 parts by mass of CaCO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3</a:t>
              </a:r>
              <a:r>
                <a:rPr lang="en-AU" sz="2400" b="1" dirty="0">
                  <a:solidFill>
                    <a:srgbClr val="002060"/>
                  </a:solidFill>
                </a:rPr>
                <a:t> ≡ 106 parts of Ca(OH)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2</a:t>
              </a:r>
            </a:p>
            <a:p>
              <a:pPr algn="ctr"/>
              <a:r>
                <a:rPr lang="en-AU" sz="2400" b="1" dirty="0">
                  <a:solidFill>
                    <a:srgbClr val="002060"/>
                  </a:solidFill>
                </a:rPr>
                <a:t>1 part of CaCO</a:t>
              </a:r>
              <a:r>
                <a:rPr lang="en-AU" sz="2400" b="1" baseline="-25000" dirty="0">
                  <a:solidFill>
                    <a:srgbClr val="002060"/>
                  </a:solidFill>
                </a:rPr>
                <a:t>3</a:t>
              </a:r>
              <a:r>
                <a:rPr lang="en-AU" sz="2400" b="1" dirty="0">
                  <a:solidFill>
                    <a:srgbClr val="002060"/>
                  </a:solidFill>
                </a:rPr>
                <a:t> ≡ 106/100 of Lime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403D6C-5626-436D-BFBE-55990C64C9DB}"/>
                  </a:ext>
                </a:extLst>
              </p14:cNvPr>
              <p14:cNvContentPartPr/>
              <p14:nvPr/>
            </p14:nvContentPartPr>
            <p14:xfrm>
              <a:off x="1378080" y="590400"/>
              <a:ext cx="6305760" cy="360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403D6C-5626-436D-BFBE-55990C64C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720" y="581040"/>
                <a:ext cx="6324480" cy="36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A19A5-15E6-4718-8355-475D360CA24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+mn-lt"/>
              </a:rPr>
              <a:t>Water Softening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9067800" cy="4800600"/>
          </a:xfrm>
        </p:spPr>
        <p:txBody>
          <a:bodyPr>
            <a:normAutofit fontScale="92500" lnSpcReduction="10000"/>
          </a:bodyPr>
          <a:lstStyle/>
          <a:p>
            <a:pPr marL="273050" indent="-273050" algn="just"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400" dirty="0"/>
              <a:t>The process of removing the hardness producing substance from the water is called softening of water</a:t>
            </a:r>
          </a:p>
          <a:p>
            <a:pPr marL="273050" indent="-273050" algn="just"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400" dirty="0"/>
              <a:t>In Industry three main methods are employed for softening of water</a:t>
            </a:r>
          </a:p>
          <a:p>
            <a:pPr marL="531813" indent="-258763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Lime soda process</a:t>
            </a:r>
            <a:r>
              <a:rPr lang="en-AU" sz="2400" i="1" u="sng" dirty="0"/>
              <a:t>:</a:t>
            </a:r>
            <a:r>
              <a:rPr lang="en-AU" sz="2400" dirty="0"/>
              <a:t> lime </a:t>
            </a:r>
            <a:r>
              <a:rPr lang="en-AU" sz="2400" b="1" dirty="0">
                <a:solidFill>
                  <a:srgbClr val="0070C0"/>
                </a:solidFill>
              </a:rPr>
              <a:t>Ca(OH)</a:t>
            </a:r>
            <a:r>
              <a:rPr lang="en-AU" sz="2400" b="1" baseline="-25000" dirty="0">
                <a:solidFill>
                  <a:srgbClr val="0070C0"/>
                </a:solidFill>
              </a:rPr>
              <a:t>2</a:t>
            </a:r>
            <a:r>
              <a:rPr lang="en-AU" sz="2400" b="1" dirty="0">
                <a:solidFill>
                  <a:srgbClr val="0070C0"/>
                </a:solidFill>
              </a:rPr>
              <a:t> </a:t>
            </a:r>
            <a:r>
              <a:rPr lang="en-AU" sz="2400" dirty="0"/>
              <a:t>and soda </a:t>
            </a:r>
            <a:r>
              <a:rPr lang="en-AU" sz="2400" b="1" dirty="0">
                <a:solidFill>
                  <a:srgbClr val="0070C0"/>
                </a:solidFill>
              </a:rPr>
              <a:t>Na</a:t>
            </a:r>
            <a:r>
              <a:rPr lang="en-AU" sz="2400" b="1" baseline="-25000" dirty="0">
                <a:solidFill>
                  <a:srgbClr val="0070C0"/>
                </a:solidFill>
              </a:rPr>
              <a:t>2</a:t>
            </a:r>
            <a:r>
              <a:rPr lang="en-AU" sz="2400" b="1" dirty="0">
                <a:solidFill>
                  <a:srgbClr val="0070C0"/>
                </a:solidFill>
              </a:rPr>
              <a:t>CO</a:t>
            </a:r>
            <a:r>
              <a:rPr lang="en-AU" sz="2400" b="1" baseline="-25000" dirty="0">
                <a:solidFill>
                  <a:srgbClr val="0070C0"/>
                </a:solidFill>
              </a:rPr>
              <a:t>3</a:t>
            </a:r>
            <a:r>
              <a:rPr lang="en-AU" sz="2400" dirty="0"/>
              <a:t> is added; (residual hardness: 15 to 60 ppm)</a:t>
            </a:r>
          </a:p>
          <a:p>
            <a:pPr marL="531813" indent="-258763" algn="just">
              <a:spcAft>
                <a:spcPts val="1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Zeolite (</a:t>
            </a:r>
            <a:r>
              <a:rPr lang="en-AU" sz="2400" b="1" i="1" u="sng" dirty="0" err="1">
                <a:solidFill>
                  <a:srgbClr val="FF0000"/>
                </a:solidFill>
              </a:rPr>
              <a:t>permutit</a:t>
            </a:r>
            <a:r>
              <a:rPr lang="en-AU" sz="2400" b="1" i="1" u="sng" dirty="0">
                <a:solidFill>
                  <a:srgbClr val="FF0000"/>
                </a:solidFill>
              </a:rPr>
              <a:t>) process:</a:t>
            </a:r>
            <a:r>
              <a:rPr lang="en-AU" sz="2400" b="1" dirty="0">
                <a:solidFill>
                  <a:srgbClr val="FF0000"/>
                </a:solidFill>
              </a:rPr>
              <a:t> </a:t>
            </a:r>
            <a:r>
              <a:rPr lang="en-AU" sz="2400" dirty="0"/>
              <a:t>Hard water is filtered through a natural sand called the zeolite (residual hardness: up to10 ppm)</a:t>
            </a:r>
          </a:p>
          <a:p>
            <a:pPr marL="531813" indent="-258763" algn="just" defTabSz="723900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b="1" i="1" u="sng" dirty="0">
                <a:solidFill>
                  <a:srgbClr val="FF0000"/>
                </a:solidFill>
              </a:rPr>
              <a:t>Ion-exchange and Mixed bed ion-exchange process</a:t>
            </a:r>
            <a:r>
              <a:rPr lang="en-AU" sz="2400" i="1" u="sng" dirty="0"/>
              <a:t>: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Cation exchange resins (RH</a:t>
            </a:r>
            <a:r>
              <a:rPr lang="en-AU" sz="2400" baseline="30000" dirty="0"/>
              <a:t>+</a:t>
            </a:r>
            <a:r>
              <a:rPr lang="en-AU" sz="2400" dirty="0"/>
              <a:t>) 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Anion exchange resins (R’OH</a:t>
            </a:r>
            <a:r>
              <a:rPr lang="en-AU" sz="2400" baseline="30000" dirty="0"/>
              <a:t>-</a:t>
            </a:r>
            <a:r>
              <a:rPr lang="en-AU" sz="2400" dirty="0"/>
              <a:t>)</a:t>
            </a:r>
          </a:p>
          <a:p>
            <a:pPr marL="723900" indent="-192088" algn="just" defTabSz="723900">
              <a:spcAft>
                <a:spcPts val="2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AU" sz="2400" dirty="0"/>
              <a:t>Mixed bed ion-exchange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6EBBAC-0D53-4034-AF8B-D230A87F1021}"/>
                  </a:ext>
                </a:extLst>
              </p14:cNvPr>
              <p14:cNvContentPartPr/>
              <p14:nvPr/>
            </p14:nvContentPartPr>
            <p14:xfrm>
              <a:off x="336600" y="2635200"/>
              <a:ext cx="8915760" cy="408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6EBBAC-0D53-4034-AF8B-D230A87F1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2625840"/>
                <a:ext cx="8934480" cy="41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B2FA09-B851-4872-BD1C-96FA79323CB0}"/>
              </a:ext>
            </a:extLst>
          </p:cNvPr>
          <p:cNvSpPr/>
          <p:nvPr/>
        </p:nvSpPr>
        <p:spPr>
          <a:xfrm>
            <a:off x="355862" y="2494961"/>
            <a:ext cx="7848600" cy="25703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09DEC-E3DB-4A98-839D-827D2DEDA1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831" y="152400"/>
            <a:ext cx="7958137" cy="533400"/>
          </a:xfrm>
        </p:spPr>
        <p:txBody>
          <a:bodyPr>
            <a:noAutofit/>
          </a:bodyPr>
          <a:lstStyle/>
          <a:p>
            <a:pPr algn="ctr"/>
            <a:r>
              <a:rPr lang="en-AU" sz="3200" b="1" dirty="0">
                <a:solidFill>
                  <a:srgbClr val="C00000"/>
                </a:solidFill>
              </a:rPr>
              <a:t>Basic principles of Lime-soda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3C2D4-E435-4DE1-AF98-DECFBCFB377B}"/>
              </a:ext>
            </a:extLst>
          </p:cNvPr>
          <p:cNvSpPr txBox="1"/>
          <p:nvPr/>
        </p:nvSpPr>
        <p:spPr>
          <a:xfrm>
            <a:off x="0" y="685800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</a:rPr>
              <a:t>In this process, all the soluble </a:t>
            </a:r>
            <a:r>
              <a:rPr lang="en-US" sz="1800" b="1" dirty="0">
                <a:solidFill>
                  <a:srgbClr val="CC1BDF"/>
                </a:solidFill>
              </a:rPr>
              <a:t>hardness-causing impurities are converted into insoluble precipitates </a:t>
            </a:r>
            <a:r>
              <a:rPr lang="en-US" sz="1800" b="1" dirty="0">
                <a:solidFill>
                  <a:srgbClr val="002060"/>
                </a:solidFill>
              </a:rPr>
              <a:t>which may be removed by setting and filtration</a:t>
            </a:r>
            <a:endParaRPr lang="en-AU" sz="18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60C29-DC79-4EB9-9078-E6404C5FC0D0}"/>
              </a:ext>
            </a:extLst>
          </p:cNvPr>
          <p:cNvSpPr txBox="1"/>
          <p:nvPr/>
        </p:nvSpPr>
        <p:spPr>
          <a:xfrm>
            <a:off x="70046" y="1600200"/>
            <a:ext cx="8997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1800" b="1" i="1" u="sng" dirty="0">
                <a:solidFill>
                  <a:srgbClr val="008A00"/>
                </a:solidFill>
              </a:rPr>
              <a:t>Lime [Ca(OH)</a:t>
            </a:r>
            <a:r>
              <a:rPr lang="en-AU" sz="1800" b="1" i="1" u="sng" baseline="-25000" dirty="0">
                <a:solidFill>
                  <a:srgbClr val="008A00"/>
                </a:solidFill>
              </a:rPr>
              <a:t>2</a:t>
            </a:r>
            <a:r>
              <a:rPr lang="en-AU" sz="1800" b="1" i="1" u="sng" dirty="0">
                <a:solidFill>
                  <a:srgbClr val="008A00"/>
                </a:solidFill>
              </a:rPr>
              <a:t>] and soda [Na</a:t>
            </a:r>
            <a:r>
              <a:rPr lang="en-AU" sz="1800" b="1" i="1" u="sng" baseline="-25000" dirty="0">
                <a:solidFill>
                  <a:srgbClr val="008A00"/>
                </a:solidFill>
              </a:rPr>
              <a:t>2</a:t>
            </a:r>
            <a:r>
              <a:rPr lang="en-AU" sz="1800" b="1" i="1" u="sng" dirty="0">
                <a:solidFill>
                  <a:srgbClr val="008A00"/>
                </a:solidFill>
              </a:rPr>
              <a:t>CO</a:t>
            </a:r>
            <a:r>
              <a:rPr lang="en-AU" sz="1800" b="1" i="1" u="sng" baseline="-25000" dirty="0">
                <a:solidFill>
                  <a:srgbClr val="008A00"/>
                </a:solidFill>
              </a:rPr>
              <a:t>3</a:t>
            </a:r>
            <a:r>
              <a:rPr lang="en-AU" sz="1800" b="1" i="1" u="sng" dirty="0">
                <a:solidFill>
                  <a:srgbClr val="008A00"/>
                </a:solidFill>
              </a:rPr>
              <a:t>] </a:t>
            </a:r>
            <a:r>
              <a:rPr lang="en-AU" sz="1800" b="1" dirty="0">
                <a:solidFill>
                  <a:srgbClr val="002060"/>
                </a:solidFill>
              </a:rPr>
              <a:t>are the reagents used to precipitate the dissolved salts of Ca</a:t>
            </a:r>
            <a:r>
              <a:rPr lang="en-AU" sz="1800" b="1" baseline="30000" dirty="0">
                <a:solidFill>
                  <a:srgbClr val="002060"/>
                </a:solidFill>
              </a:rPr>
              <a:t>2+</a:t>
            </a:r>
            <a:r>
              <a:rPr lang="en-AU" sz="1800" b="1" dirty="0">
                <a:solidFill>
                  <a:srgbClr val="002060"/>
                </a:solidFill>
              </a:rPr>
              <a:t>  and Mg</a:t>
            </a:r>
            <a:r>
              <a:rPr lang="en-AU" sz="1800" b="1" baseline="30000" dirty="0">
                <a:solidFill>
                  <a:srgbClr val="002060"/>
                </a:solidFill>
              </a:rPr>
              <a:t>2+</a:t>
            </a:r>
            <a:r>
              <a:rPr lang="en-AU" sz="1800" b="1" dirty="0">
                <a:solidFill>
                  <a:srgbClr val="002060"/>
                </a:solidFill>
              </a:rPr>
              <a:t>  as </a:t>
            </a:r>
            <a:r>
              <a:rPr lang="en-AU" sz="1800" b="1" dirty="0">
                <a:solidFill>
                  <a:srgbClr val="CC1BDF"/>
                </a:solidFill>
              </a:rPr>
              <a:t>CaCO</a:t>
            </a:r>
            <a:r>
              <a:rPr lang="en-AU" sz="1800" b="1" baseline="-25000" dirty="0">
                <a:solidFill>
                  <a:srgbClr val="CC1BDF"/>
                </a:solidFill>
              </a:rPr>
              <a:t>3</a:t>
            </a:r>
            <a:r>
              <a:rPr lang="en-AU" sz="1800" b="1" dirty="0">
                <a:solidFill>
                  <a:srgbClr val="CC1BDF"/>
                </a:solidFill>
              </a:rPr>
              <a:t> and Mg(OH)</a:t>
            </a:r>
            <a:r>
              <a:rPr lang="en-AU" sz="1800" b="1" baseline="-25000" dirty="0">
                <a:solidFill>
                  <a:srgbClr val="CC1BDF"/>
                </a:solidFill>
              </a:rPr>
              <a:t>2</a:t>
            </a:r>
            <a:r>
              <a:rPr lang="en-AU" sz="1800" b="1" dirty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D18B3-F126-4BFF-B48F-7F694D29F7D4}"/>
              </a:ext>
            </a:extLst>
          </p:cNvPr>
          <p:cNvSpPr txBox="1"/>
          <p:nvPr/>
        </p:nvSpPr>
        <p:spPr>
          <a:xfrm>
            <a:off x="370788" y="2939918"/>
            <a:ext cx="83058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2060"/>
                </a:solidFill>
              </a:rPr>
              <a:t>Reaction of Ca(HCO</a:t>
            </a:r>
            <a:r>
              <a:rPr lang="en-US" sz="1800" b="1" baseline="-25000" dirty="0">
                <a:solidFill>
                  <a:srgbClr val="002060"/>
                </a:solidFill>
              </a:rPr>
              <a:t>3</a:t>
            </a:r>
            <a:r>
              <a:rPr lang="en-US" sz="1800" b="1" dirty="0">
                <a:solidFill>
                  <a:srgbClr val="002060"/>
                </a:solidFill>
              </a:rPr>
              <a:t>)</a:t>
            </a:r>
            <a:r>
              <a:rPr lang="en-US" sz="1800" b="1" baseline="-25000" dirty="0">
                <a:solidFill>
                  <a:srgbClr val="002060"/>
                </a:solidFill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 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</a:rPr>
              <a:t>       			  Ca(HCO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+  Ca(OH)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                      2 CaCO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 +  2 H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26027F45-40C1-4146-848E-96F8B153E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658" y="35814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47F8B-C19C-4DBC-B297-04A89B2F9A67}"/>
              </a:ext>
            </a:extLst>
          </p:cNvPr>
          <p:cNvSpPr txBox="1"/>
          <p:nvPr/>
        </p:nvSpPr>
        <p:spPr>
          <a:xfrm>
            <a:off x="381000" y="4053420"/>
            <a:ext cx="8258968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2060"/>
                </a:solidFill>
              </a:rPr>
              <a:t>Reaction of Mg(HCO</a:t>
            </a:r>
            <a:r>
              <a:rPr lang="en-US" sz="1800" b="1" baseline="-25000" dirty="0">
                <a:solidFill>
                  <a:srgbClr val="002060"/>
                </a:solidFill>
              </a:rPr>
              <a:t>3</a:t>
            </a:r>
            <a:r>
              <a:rPr lang="en-US" sz="1800" b="1" dirty="0">
                <a:solidFill>
                  <a:srgbClr val="002060"/>
                </a:solidFill>
              </a:rPr>
              <a:t>)</a:t>
            </a:r>
            <a:r>
              <a:rPr lang="en-US" sz="1800" b="1" baseline="-25000" dirty="0">
                <a:solidFill>
                  <a:srgbClr val="002060"/>
                </a:solidFill>
              </a:rPr>
              <a:t>2</a:t>
            </a:r>
            <a:r>
              <a:rPr lang="en-US" sz="1800" b="1" dirty="0">
                <a:solidFill>
                  <a:srgbClr val="002060"/>
                </a:solidFill>
              </a:rPr>
              <a:t> 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</a:rPr>
              <a:t>    		          Mg(HCO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+  2 Ca(OH)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                   2 CaCO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+ 2 H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O + Mg(OH)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68831549-1ABC-41F0-A109-E98E81315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6777" y="469815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70630-ED85-4043-8D9E-27A9EA5D9EAD}"/>
              </a:ext>
            </a:extLst>
          </p:cNvPr>
          <p:cNvCxnSpPr/>
          <p:nvPr/>
        </p:nvCxnSpPr>
        <p:spPr>
          <a:xfrm>
            <a:off x="6324600" y="3482745"/>
            <a:ext cx="0" cy="251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0459DB-964D-492E-8ED2-353CC99FE4F7}"/>
              </a:ext>
            </a:extLst>
          </p:cNvPr>
          <p:cNvCxnSpPr/>
          <p:nvPr/>
        </p:nvCxnSpPr>
        <p:spPr>
          <a:xfrm>
            <a:off x="5943600" y="4625745"/>
            <a:ext cx="0" cy="251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E13244-E94D-49F1-83DF-6A7AE845BF3D}"/>
              </a:ext>
            </a:extLst>
          </p:cNvPr>
          <p:cNvSpPr txBox="1"/>
          <p:nvPr/>
        </p:nvSpPr>
        <p:spPr>
          <a:xfrm>
            <a:off x="348006" y="2537973"/>
            <a:ext cx="459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A"/>
                </a:solidFill>
              </a:rPr>
              <a:t>Lime removes the temporary hardness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97EF1D-3944-41FA-A6C0-1E6C4CB5B7F2}"/>
              </a:ext>
            </a:extLst>
          </p:cNvPr>
          <p:cNvSpPr txBox="1"/>
          <p:nvPr/>
        </p:nvSpPr>
        <p:spPr>
          <a:xfrm>
            <a:off x="106837" y="5665999"/>
            <a:ext cx="834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08A00"/>
                </a:solidFill>
              </a:rPr>
              <a:t>Lime cannot remove the calcium permanent hardness</a:t>
            </a:r>
            <a:r>
              <a:rPr lang="en-AU" sz="1800" b="1" dirty="0">
                <a:solidFill>
                  <a:srgbClr val="002060"/>
                </a:solidFill>
              </a:rPr>
              <a:t> which should be removed by soda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6CEC08-2934-49F6-991B-8EF4932FE361}"/>
                  </a:ext>
                </a:extLst>
              </p14:cNvPr>
              <p14:cNvContentPartPr/>
              <p14:nvPr/>
            </p14:nvContentPartPr>
            <p14:xfrm>
              <a:off x="1600200" y="2610000"/>
              <a:ext cx="6026400" cy="30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6CEC08-2934-49F6-991B-8EF4932FE3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840" y="2600640"/>
                <a:ext cx="6045120" cy="30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62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B16C5A-9041-48E9-8F64-018EB7FD168A}"/>
              </a:ext>
            </a:extLst>
          </p:cNvPr>
          <p:cNvSpPr/>
          <p:nvPr/>
        </p:nvSpPr>
        <p:spPr>
          <a:xfrm>
            <a:off x="304800" y="1219200"/>
            <a:ext cx="7848600" cy="2971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09DEC-E3DB-4A98-839D-827D2DEDA1F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831" y="152400"/>
            <a:ext cx="7958137" cy="533400"/>
          </a:xfrm>
        </p:spPr>
        <p:txBody>
          <a:bodyPr>
            <a:noAutofit/>
          </a:bodyPr>
          <a:lstStyle/>
          <a:p>
            <a:pPr algn="ctr"/>
            <a:r>
              <a:rPr lang="en-AU" sz="3200" b="1" dirty="0">
                <a:solidFill>
                  <a:srgbClr val="C00000"/>
                </a:solidFill>
              </a:rPr>
              <a:t>Basic principles of Lime-soda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06814-B220-409D-8CE1-7A4FF214DE79}"/>
              </a:ext>
            </a:extLst>
          </p:cNvPr>
          <p:cNvSpPr txBox="1"/>
          <p:nvPr/>
        </p:nvSpPr>
        <p:spPr>
          <a:xfrm>
            <a:off x="533400" y="1752600"/>
            <a:ext cx="8458200" cy="20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2060"/>
                </a:solidFill>
              </a:rPr>
              <a:t>a. Reaction of permanent calcium: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                          Ca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+ Na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                            CaCO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+ 2Na</a:t>
            </a:r>
            <a:r>
              <a:rPr lang="en-US" sz="1800" baseline="30000" dirty="0">
                <a:solidFill>
                  <a:srgbClr val="002060"/>
                </a:solidFill>
              </a:rPr>
              <a:t>+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baseline="300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baseline="300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2060"/>
                </a:solidFill>
              </a:rPr>
              <a:t>b. Reactions of permanent magnesium: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b="1" baseline="300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                          Mg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+ Ca(OH)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                          Ca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+ Mg(OH)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800" baseline="30000" dirty="0">
              <a:solidFill>
                <a:srgbClr val="00206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 		      Ca</a:t>
            </a:r>
            <a:r>
              <a:rPr lang="en-US" sz="1800" baseline="30000" dirty="0">
                <a:solidFill>
                  <a:srgbClr val="002060"/>
                </a:solidFill>
              </a:rPr>
              <a:t>2+  </a:t>
            </a:r>
            <a:r>
              <a:rPr lang="en-US" sz="1800" dirty="0">
                <a:solidFill>
                  <a:srgbClr val="002060"/>
                </a:solidFill>
              </a:rPr>
              <a:t>+ Na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CO</a:t>
            </a:r>
            <a:r>
              <a:rPr lang="en-US" sz="1800" baseline="-25000" dirty="0">
                <a:solidFill>
                  <a:srgbClr val="002060"/>
                </a:solidFill>
              </a:rPr>
              <a:t>3                      	            </a:t>
            </a:r>
            <a:r>
              <a:rPr lang="en-US" sz="1800" dirty="0">
                <a:solidFill>
                  <a:srgbClr val="002060"/>
                </a:solidFill>
              </a:rPr>
              <a:t>CaCO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+ 2Na</a:t>
            </a:r>
            <a:r>
              <a:rPr lang="en-US" sz="1800" baseline="30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20" name="Line 4">
            <a:extLst>
              <a:ext uri="{FF2B5EF4-FFF2-40B4-BE49-F238E27FC236}">
                <a16:creationId xmlns:a16="http://schemas.microsoft.com/office/drawing/2014/main" id="{266C9877-B706-4898-8C0B-20C46F0A5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336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FE63C65-D23F-45CE-BB47-95A9098D9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2004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8495B6D7-DDFE-4AEF-95C5-7ADC7D1A0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6475" y="35814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DD9D43-C48B-44F1-94FB-BE8C58C79F60}"/>
              </a:ext>
            </a:extLst>
          </p:cNvPr>
          <p:cNvSpPr txBox="1"/>
          <p:nvPr/>
        </p:nvSpPr>
        <p:spPr>
          <a:xfrm>
            <a:off x="55775" y="4412232"/>
            <a:ext cx="8346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008A00"/>
                </a:solidFill>
              </a:rPr>
              <a:t>Lime cannot remove the calcium permanent hardness</a:t>
            </a:r>
            <a:r>
              <a:rPr lang="en-AU" sz="1800" b="1" dirty="0">
                <a:solidFill>
                  <a:srgbClr val="002060"/>
                </a:solidFill>
              </a:rPr>
              <a:t> which should be removed by </a:t>
            </a:r>
            <a:r>
              <a:rPr lang="en-AU" sz="1800" b="1" dirty="0">
                <a:solidFill>
                  <a:srgbClr val="FF0000"/>
                </a:solidFill>
              </a:rPr>
              <a:t>soda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26A4A1-7ECD-43FF-917B-C5B5363FF8AE}"/>
                  </a:ext>
                </a:extLst>
              </p14:cNvPr>
              <p14:cNvContentPartPr/>
              <p14:nvPr/>
            </p14:nvContentPartPr>
            <p14:xfrm>
              <a:off x="1866960" y="2286000"/>
              <a:ext cx="7207560" cy="212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26A4A1-7ECD-43FF-917B-C5B5363FF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0" y="2276640"/>
                <a:ext cx="7226280" cy="21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7921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rgbClr val="C00000"/>
                </a:solidFill>
              </a:rPr>
              <a:t>Lime Soda Process - Reactions of Lime and Soda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74" y="1345697"/>
            <a:ext cx="6310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Ca(HCO</a:t>
            </a:r>
            <a:r>
              <a:rPr lang="pt-BR" sz="2400" b="1" baseline="-25000" dirty="0"/>
              <a:t>3</a:t>
            </a:r>
            <a:r>
              <a:rPr lang="pt-BR" sz="2400" b="1" dirty="0"/>
              <a:t>)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</a:t>
            </a:r>
            <a:r>
              <a:rPr lang="pt-BR" sz="2400" b="1" dirty="0">
                <a:solidFill>
                  <a:srgbClr val="008A00"/>
                </a:solidFill>
              </a:rPr>
              <a:t>Ca(OH)</a:t>
            </a:r>
            <a:r>
              <a:rPr lang="pt-BR" sz="2400" b="1" baseline="-25000" dirty="0">
                <a:solidFill>
                  <a:srgbClr val="008A00"/>
                </a:solidFill>
              </a:rPr>
              <a:t>2</a:t>
            </a:r>
            <a:r>
              <a:rPr lang="pt-BR" sz="2400" b="1" dirty="0"/>
              <a:t>   →  2 CaCO</a:t>
            </a:r>
            <a:r>
              <a:rPr lang="pt-BR" sz="2400" b="1" baseline="-25000" dirty="0"/>
              <a:t>3</a:t>
            </a:r>
            <a:r>
              <a:rPr lang="pt-BR" sz="2400" b="1" dirty="0"/>
              <a:t> ↓   +   2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en-AU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07504" y="692696"/>
            <a:ext cx="6380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3050" indent="-2730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A"/>
                </a:solidFill>
              </a:rPr>
              <a:t>Lime removes the </a:t>
            </a:r>
            <a:r>
              <a:rPr lang="en-US" sz="2800" b="1" dirty="0">
                <a:solidFill>
                  <a:srgbClr val="FF0000"/>
                </a:solidFill>
              </a:rPr>
              <a:t>temporary hardness</a:t>
            </a:r>
            <a:r>
              <a:rPr lang="en-US" sz="2800" b="1" dirty="0">
                <a:solidFill>
                  <a:srgbClr val="0000FA"/>
                </a:solidFill>
              </a:rPr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53" y="2031231"/>
            <a:ext cx="8369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Mg(HCO</a:t>
            </a:r>
            <a:r>
              <a:rPr lang="pt-BR" sz="2400" b="1" baseline="-25000" dirty="0"/>
              <a:t>3</a:t>
            </a:r>
            <a:r>
              <a:rPr lang="pt-BR" sz="2400" b="1" dirty="0"/>
              <a:t>)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2 </a:t>
            </a:r>
            <a:r>
              <a:rPr lang="pt-BR" sz="2400" b="1" dirty="0">
                <a:solidFill>
                  <a:srgbClr val="008A00"/>
                </a:solidFill>
              </a:rPr>
              <a:t>Ca(OH)</a:t>
            </a:r>
            <a:r>
              <a:rPr lang="pt-BR" sz="2400" b="1" baseline="-25000" dirty="0">
                <a:solidFill>
                  <a:srgbClr val="008A00"/>
                </a:solidFill>
              </a:rPr>
              <a:t>2</a:t>
            </a:r>
            <a:r>
              <a:rPr lang="pt-BR" sz="2400" b="1" dirty="0"/>
              <a:t>   →   2 CaCO</a:t>
            </a:r>
            <a:r>
              <a:rPr lang="pt-BR" sz="2400" b="1" baseline="-25000" dirty="0"/>
              <a:t>3</a:t>
            </a:r>
            <a:r>
              <a:rPr lang="pt-BR" sz="2400" b="1" dirty="0"/>
              <a:t> ↓   +   MgCO</a:t>
            </a:r>
            <a:r>
              <a:rPr lang="pt-BR" sz="2400" b="1" baseline="-25000" dirty="0"/>
              <a:t>3</a:t>
            </a:r>
            <a:r>
              <a:rPr lang="pt-BR" sz="2400" b="1" dirty="0"/>
              <a:t> ↓  +   2 H</a:t>
            </a:r>
            <a:r>
              <a:rPr lang="pt-BR" sz="2400" b="1" baseline="-25000" dirty="0"/>
              <a:t>2</a:t>
            </a:r>
            <a:r>
              <a:rPr lang="pt-BR" sz="2400" b="1" dirty="0"/>
              <a:t>O</a:t>
            </a:r>
            <a:endParaRPr lang="en-AU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7504" y="2708920"/>
            <a:ext cx="8640960" cy="3888432"/>
            <a:chOff x="107504" y="2708920"/>
            <a:chExt cx="8640960" cy="3888432"/>
          </a:xfrm>
        </p:grpSpPr>
        <p:sp>
          <p:nvSpPr>
            <p:cNvPr id="10" name="Rectangle 9"/>
            <p:cNvSpPr/>
            <p:nvPr/>
          </p:nvSpPr>
          <p:spPr>
            <a:xfrm>
              <a:off x="107504" y="2708920"/>
              <a:ext cx="86409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73050" indent="-273050" algn="just">
                <a:buClr>
                  <a:srgbClr val="FF0000"/>
                </a:buClr>
                <a:buFont typeface="Wingdings" pitchFamily="2" charset="2"/>
                <a:buChar char="§"/>
              </a:pPr>
              <a:r>
                <a:rPr lang="en-US" sz="2800" b="1" dirty="0">
                  <a:solidFill>
                    <a:srgbClr val="0000FA"/>
                  </a:solidFill>
                </a:rPr>
                <a:t>Soda and Lime removes the </a:t>
              </a:r>
              <a:r>
                <a:rPr lang="en-US" sz="2800" b="1" u="sng" dirty="0">
                  <a:solidFill>
                    <a:srgbClr val="FF0000"/>
                  </a:solidFill>
                </a:rPr>
                <a:t>magnesium permanent hardness: 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71600" y="3789040"/>
              <a:ext cx="6012526" cy="1152128"/>
              <a:chOff x="1547664" y="3501008"/>
              <a:chExt cx="6012526" cy="115212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47664" y="3501008"/>
                <a:ext cx="5976664" cy="1152128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06316" y="3543399"/>
                <a:ext cx="5953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MgCl</a:t>
                </a:r>
                <a:r>
                  <a:rPr lang="pt-BR" sz="2400" b="1" baseline="-25000" dirty="0"/>
                  <a:t>2    </a:t>
                </a:r>
                <a:r>
                  <a:rPr lang="pt-BR" sz="2400" b="1" dirty="0"/>
                  <a:t>+ </a:t>
                </a:r>
                <a:r>
                  <a:rPr lang="pt-BR" sz="2400" b="1" dirty="0">
                    <a:solidFill>
                      <a:srgbClr val="008A00"/>
                    </a:solidFill>
                  </a:rPr>
                  <a:t>  Ca(OH)</a:t>
                </a:r>
                <a:r>
                  <a:rPr lang="pt-BR" sz="2400" b="1" baseline="-25000" dirty="0">
                    <a:solidFill>
                      <a:srgbClr val="008A00"/>
                    </a:solidFill>
                  </a:rPr>
                  <a:t>2</a:t>
                </a:r>
                <a:r>
                  <a:rPr lang="pt-BR" sz="2400" b="1" dirty="0"/>
                  <a:t>    →   CaCl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   +   Mg(OH)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 ↓</a:t>
                </a:r>
                <a:endParaRPr lang="en-AU" sz="24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17019" y="4149080"/>
                <a:ext cx="5675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CaCl</a:t>
                </a:r>
                <a:r>
                  <a:rPr lang="pt-BR" sz="2400" b="1" baseline="-25000" dirty="0"/>
                  <a:t>2    </a:t>
                </a:r>
                <a:r>
                  <a:rPr lang="pt-BR" sz="2400" b="1" dirty="0"/>
                  <a:t>+  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pt-BR" sz="2400" b="1" dirty="0"/>
                  <a:t>    →   CaCO</a:t>
                </a:r>
                <a:r>
                  <a:rPr lang="pt-BR" sz="2400" b="1" baseline="-25000" dirty="0"/>
                  <a:t>3</a:t>
                </a:r>
                <a:r>
                  <a:rPr lang="pt-BR" sz="2400" b="1" dirty="0"/>
                  <a:t>  ↓  +   2 NaCl </a:t>
                </a:r>
                <a:endParaRPr lang="en-AU" sz="2400" b="1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71600" y="5445224"/>
              <a:ext cx="6184706" cy="1152128"/>
              <a:chOff x="1475656" y="5517232"/>
              <a:chExt cx="6184706" cy="115212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475656" y="5517232"/>
                <a:ext cx="6120680" cy="1152128"/>
              </a:xfrm>
              <a:prstGeom prst="rect">
                <a:avLst/>
              </a:prstGeom>
              <a:solidFill>
                <a:srgbClr val="FFFFE1"/>
              </a:solidFill>
              <a:ln>
                <a:solidFill>
                  <a:srgbClr val="9A14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75656" y="5517232"/>
                <a:ext cx="61847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MgSO</a:t>
                </a:r>
                <a:r>
                  <a:rPr lang="pt-BR" sz="2400" b="1" baseline="-25000" dirty="0"/>
                  <a:t>4    </a:t>
                </a:r>
                <a:r>
                  <a:rPr lang="pt-BR" sz="2400" b="1" dirty="0"/>
                  <a:t>+   </a:t>
                </a:r>
                <a:r>
                  <a:rPr lang="pt-BR" sz="2400" b="1" dirty="0">
                    <a:solidFill>
                      <a:srgbClr val="008A00"/>
                    </a:solidFill>
                  </a:rPr>
                  <a:t>Ca(OH)</a:t>
                </a:r>
                <a:r>
                  <a:rPr lang="pt-BR" sz="2400" b="1" baseline="-25000" dirty="0">
                    <a:solidFill>
                      <a:srgbClr val="008A00"/>
                    </a:solidFill>
                  </a:rPr>
                  <a:t>2</a:t>
                </a:r>
                <a:r>
                  <a:rPr lang="pt-BR" sz="2400" b="1" dirty="0"/>
                  <a:t>    →   CaSO</a:t>
                </a:r>
                <a:r>
                  <a:rPr lang="pt-BR" sz="2400" b="1" baseline="-25000" dirty="0"/>
                  <a:t>4</a:t>
                </a:r>
                <a:r>
                  <a:rPr lang="pt-BR" sz="2400" b="1" dirty="0"/>
                  <a:t>   +   Mg(OH)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 ↓</a:t>
                </a:r>
                <a:endParaRPr lang="en-AU" sz="24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34193" y="6165304"/>
                <a:ext cx="58676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400" b="1" dirty="0"/>
                  <a:t>CaSO</a:t>
                </a:r>
                <a:r>
                  <a:rPr lang="pt-BR" sz="2400" b="1" baseline="-25000" dirty="0"/>
                  <a:t>4    </a:t>
                </a:r>
                <a:r>
                  <a:rPr lang="pt-BR" sz="2400" b="1" dirty="0"/>
                  <a:t>+  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Na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pt-BR" sz="2400" b="1" dirty="0">
                    <a:solidFill>
                      <a:srgbClr val="FF0000"/>
                    </a:solidFill>
                  </a:rPr>
                  <a:t>CO</a:t>
                </a:r>
                <a:r>
                  <a:rPr lang="pt-BR" sz="2400" b="1" baseline="-25000" dirty="0">
                    <a:solidFill>
                      <a:srgbClr val="FF0000"/>
                    </a:solidFill>
                  </a:rPr>
                  <a:t>3 </a:t>
                </a:r>
                <a:r>
                  <a:rPr lang="pt-BR" sz="2400" b="1" dirty="0"/>
                  <a:t>    →   CaCO</a:t>
                </a:r>
                <a:r>
                  <a:rPr lang="pt-BR" sz="2400" b="1" baseline="-25000" dirty="0"/>
                  <a:t>3</a:t>
                </a:r>
                <a:r>
                  <a:rPr lang="pt-BR" sz="2400" b="1" dirty="0"/>
                  <a:t>  ↓  +   Na</a:t>
                </a:r>
                <a:r>
                  <a:rPr lang="pt-BR" sz="2400" b="1" baseline="-25000" dirty="0"/>
                  <a:t>2</a:t>
                </a:r>
                <a:r>
                  <a:rPr lang="pt-BR" sz="2400" b="1" dirty="0"/>
                  <a:t>SO</a:t>
                </a:r>
                <a:r>
                  <a:rPr lang="pt-BR" sz="2400" b="1" baseline="-25000" dirty="0"/>
                  <a:t>4</a:t>
                </a:r>
                <a:r>
                  <a:rPr lang="pt-BR" sz="2400" b="1" dirty="0"/>
                  <a:t> </a:t>
                </a:r>
                <a:endParaRPr lang="en-AU" sz="2400" b="1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4431E2-048E-4AC2-B746-8832FDC5012A}"/>
                  </a:ext>
                </a:extLst>
              </p14:cNvPr>
              <p14:cNvContentPartPr/>
              <p14:nvPr/>
            </p14:nvContentPartPr>
            <p14:xfrm>
              <a:off x="501480" y="1835280"/>
              <a:ext cx="2718360" cy="246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4431E2-048E-4AC2-B746-8832FDC50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1825920"/>
                <a:ext cx="2737080" cy="248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7504" y="9746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A"/>
                </a:solidFill>
              </a:rPr>
              <a:t>Soda removes all </a:t>
            </a:r>
            <a:r>
              <a:rPr lang="en-US" sz="2800" b="1" u="sng" dirty="0">
                <a:solidFill>
                  <a:srgbClr val="FF0000"/>
                </a:solidFill>
              </a:rPr>
              <a:t>calcium permanent hardness</a:t>
            </a:r>
            <a:r>
              <a:rPr lang="en-US" sz="2800" b="1" dirty="0">
                <a:solidFill>
                  <a:srgbClr val="0000FA"/>
                </a:solidFill>
              </a:rPr>
              <a:t>: </a:t>
            </a:r>
            <a:endParaRPr lang="en-AU" sz="2800" dirty="0">
              <a:solidFill>
                <a:srgbClr val="0000FA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7019" y="633462"/>
            <a:ext cx="5675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CaCl</a:t>
            </a:r>
            <a:r>
              <a:rPr lang="pt-BR" sz="2400" b="1" baseline="-25000" dirty="0"/>
              <a:t>2    </a:t>
            </a:r>
            <a:r>
              <a:rPr lang="pt-BR" sz="2400" b="1" dirty="0"/>
              <a:t>+   </a:t>
            </a:r>
            <a:r>
              <a:rPr lang="pt-BR" sz="2400" b="1" dirty="0">
                <a:solidFill>
                  <a:srgbClr val="FF0000"/>
                </a:solidFill>
              </a:rPr>
              <a:t>Na</a:t>
            </a:r>
            <a:r>
              <a:rPr lang="pt-BR" sz="2400" b="1" baseline="-25000" dirty="0">
                <a:solidFill>
                  <a:srgbClr val="FF0000"/>
                </a:solidFill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CO</a:t>
            </a:r>
            <a:r>
              <a:rPr lang="pt-BR" sz="2400" b="1" baseline="-25000" dirty="0">
                <a:solidFill>
                  <a:srgbClr val="FF0000"/>
                </a:solidFill>
              </a:rPr>
              <a:t>3</a:t>
            </a:r>
            <a:r>
              <a:rPr lang="pt-BR" sz="2400" b="1" dirty="0"/>
              <a:t>    →   CaCO</a:t>
            </a:r>
            <a:r>
              <a:rPr lang="pt-BR" sz="2400" b="1" baseline="-25000" dirty="0"/>
              <a:t>3</a:t>
            </a:r>
            <a:r>
              <a:rPr lang="pt-BR" sz="2400" b="1" dirty="0"/>
              <a:t>  ↓  +   2 NaCl </a:t>
            </a:r>
            <a:endParaRPr lang="en-AU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1634193" y="1239143"/>
            <a:ext cx="5867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/>
              <a:t>CaSO</a:t>
            </a:r>
            <a:r>
              <a:rPr lang="pt-BR" sz="2400" b="1" baseline="-25000" dirty="0"/>
              <a:t>4    </a:t>
            </a:r>
            <a:r>
              <a:rPr lang="pt-BR" sz="2400" b="1" dirty="0"/>
              <a:t>+  </a:t>
            </a:r>
            <a:r>
              <a:rPr lang="pt-BR" sz="2400" b="1" dirty="0">
                <a:solidFill>
                  <a:srgbClr val="FF0000"/>
                </a:solidFill>
              </a:rPr>
              <a:t>Na</a:t>
            </a:r>
            <a:r>
              <a:rPr lang="pt-BR" sz="2400" b="1" baseline="-25000" dirty="0">
                <a:solidFill>
                  <a:srgbClr val="FF0000"/>
                </a:solidFill>
              </a:rPr>
              <a:t>2</a:t>
            </a:r>
            <a:r>
              <a:rPr lang="pt-BR" sz="2400" b="1" dirty="0">
                <a:solidFill>
                  <a:srgbClr val="FF0000"/>
                </a:solidFill>
              </a:rPr>
              <a:t>CO</a:t>
            </a:r>
            <a:r>
              <a:rPr lang="pt-BR" sz="2400" b="1" baseline="-25000" dirty="0">
                <a:solidFill>
                  <a:srgbClr val="FF0000"/>
                </a:solidFill>
              </a:rPr>
              <a:t>3 </a:t>
            </a:r>
            <a:r>
              <a:rPr lang="pt-BR" sz="2400" b="1" dirty="0"/>
              <a:t>    →   CaCO</a:t>
            </a:r>
            <a:r>
              <a:rPr lang="pt-BR" sz="2400" b="1" baseline="-25000" dirty="0"/>
              <a:t>3</a:t>
            </a:r>
            <a:r>
              <a:rPr lang="pt-BR" sz="2400" b="1" dirty="0"/>
              <a:t>  ↓  +   Na</a:t>
            </a:r>
            <a:r>
              <a:rPr lang="pt-BR" sz="2400" b="1" baseline="-25000" dirty="0"/>
              <a:t>2</a:t>
            </a:r>
            <a:r>
              <a:rPr lang="pt-BR" sz="2400" b="1" dirty="0"/>
              <a:t>SO</a:t>
            </a:r>
            <a:r>
              <a:rPr lang="pt-BR" sz="2400" b="1" baseline="-25000" dirty="0"/>
              <a:t>4</a:t>
            </a:r>
            <a:r>
              <a:rPr lang="pt-BR" sz="2400" b="1" dirty="0"/>
              <a:t> </a:t>
            </a:r>
            <a:endParaRPr lang="en-AU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E52FF-93E5-43D1-92EA-4C9570B330B0}"/>
              </a:ext>
            </a:extLst>
          </p:cNvPr>
          <p:cNvSpPr txBox="1"/>
          <p:nvPr/>
        </p:nvSpPr>
        <p:spPr>
          <a:xfrm>
            <a:off x="107504" y="2514600"/>
            <a:ext cx="8367464" cy="241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Reaction of CO</a:t>
            </a:r>
            <a:r>
              <a:rPr 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00206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CO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+  Ca(OH)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                  	CaCO</a:t>
            </a:r>
            <a:r>
              <a:rPr lang="en-US" sz="2000" baseline="-25000" dirty="0">
                <a:solidFill>
                  <a:srgbClr val="002060"/>
                </a:solidFill>
              </a:rPr>
              <a:t>3 </a:t>
            </a:r>
            <a:r>
              <a:rPr lang="en-US" sz="2000" dirty="0">
                <a:solidFill>
                  <a:srgbClr val="002060"/>
                </a:solidFill>
              </a:rPr>
              <a:t> +  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285750" indent="-28575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Reaction of H</a:t>
            </a:r>
            <a:r>
              <a:rPr lang="en-US" sz="2000" b="1" baseline="30000" dirty="0">
                <a:solidFill>
                  <a:srgbClr val="FF0000"/>
                </a:solidFill>
              </a:rPr>
              <a:t>+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2 H</a:t>
            </a:r>
            <a:r>
              <a:rPr lang="en-US" sz="2000" baseline="30000" dirty="0">
                <a:solidFill>
                  <a:srgbClr val="002060"/>
                </a:solidFill>
              </a:rPr>
              <a:t>+</a:t>
            </a:r>
            <a:r>
              <a:rPr lang="en-US" sz="2000" dirty="0">
                <a:solidFill>
                  <a:srgbClr val="002060"/>
                </a:solidFill>
              </a:rPr>
              <a:t> +  Ca(OH)</a:t>
            </a:r>
            <a:r>
              <a:rPr lang="en-US" sz="2000" baseline="-25000" dirty="0">
                <a:solidFill>
                  <a:srgbClr val="002060"/>
                </a:solidFill>
              </a:rPr>
              <a:t>2                               </a:t>
            </a:r>
            <a:r>
              <a:rPr lang="en-US" sz="2000" dirty="0">
                <a:solidFill>
                  <a:srgbClr val="002060"/>
                </a:solidFill>
              </a:rPr>
              <a:t>Ca</a:t>
            </a:r>
            <a:r>
              <a:rPr lang="en-US" sz="2000" baseline="30000" dirty="0">
                <a:solidFill>
                  <a:srgbClr val="002060"/>
                </a:solidFill>
              </a:rPr>
              <a:t>2+</a:t>
            </a:r>
            <a:r>
              <a:rPr lang="en-US" sz="2000" dirty="0">
                <a:solidFill>
                  <a:srgbClr val="002060"/>
                </a:solidFill>
              </a:rPr>
              <a:t> + 2 H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O                      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002060"/>
                </a:solidFill>
              </a:rPr>
              <a:t>                  	Ca</a:t>
            </a:r>
            <a:r>
              <a:rPr lang="en-US" sz="2000" baseline="30000" dirty="0">
                <a:solidFill>
                  <a:srgbClr val="002060"/>
                </a:solidFill>
              </a:rPr>
              <a:t>2+  </a:t>
            </a:r>
            <a:r>
              <a:rPr lang="en-US" sz="2000" dirty="0">
                <a:solidFill>
                  <a:srgbClr val="002060"/>
                </a:solidFill>
              </a:rPr>
              <a:t>+  Na</a:t>
            </a:r>
            <a:r>
              <a:rPr lang="en-US" sz="2000" baseline="-25000" dirty="0">
                <a:solidFill>
                  <a:srgbClr val="002060"/>
                </a:solidFill>
              </a:rPr>
              <a:t>2</a:t>
            </a:r>
            <a:r>
              <a:rPr lang="en-US" sz="2000" dirty="0">
                <a:solidFill>
                  <a:srgbClr val="002060"/>
                </a:solidFill>
              </a:rPr>
              <a:t>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                     CaCO</a:t>
            </a:r>
            <a:r>
              <a:rPr lang="en-US" sz="2000" baseline="-25000" dirty="0">
                <a:solidFill>
                  <a:srgbClr val="002060"/>
                </a:solidFill>
              </a:rPr>
              <a:t>3</a:t>
            </a:r>
            <a:r>
              <a:rPr lang="en-US" sz="2000" dirty="0">
                <a:solidFill>
                  <a:srgbClr val="002060"/>
                </a:solidFill>
              </a:rPr>
              <a:t>   +  2 Na</a:t>
            </a:r>
            <a:r>
              <a:rPr lang="en-US" sz="2000" baseline="30000" dirty="0">
                <a:solidFill>
                  <a:srgbClr val="002060"/>
                </a:solidFill>
              </a:rPr>
              <a:t>+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81C98838-C9C3-4157-A40E-3C02A7C76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86651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AF22BA0F-0028-443A-9BE8-259D9D9BF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958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C0F4F653-0105-4ED8-AACA-E412315AE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3528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521192-C8DD-4B20-9040-C0AFBCF38A6B}"/>
                  </a:ext>
                </a:extLst>
              </p14:cNvPr>
              <p14:cNvContentPartPr/>
              <p14:nvPr/>
            </p14:nvContentPartPr>
            <p14:xfrm>
              <a:off x="1771560" y="1149480"/>
              <a:ext cx="7055280" cy="535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521192-C8DD-4B20-9040-C0AFBCF38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200" y="1140120"/>
                <a:ext cx="7074000" cy="537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36D00-2044-4111-8D12-F350C98398BF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41987" name="Picture 2" descr="Cold Lime Soda Process"/>
          <p:cNvPicPr>
            <a:picLocks noChangeAspect="1" noChangeArrowheads="1"/>
          </p:cNvPicPr>
          <p:nvPr/>
        </p:nvPicPr>
        <p:blipFill>
          <a:blip r:embed="rId2">
            <a:lum bright="-48000" contrast="36000"/>
          </a:blip>
          <a:srcRect/>
          <a:stretch>
            <a:fillRect/>
          </a:stretch>
        </p:blipFill>
        <p:spPr bwMode="auto">
          <a:xfrm>
            <a:off x="990600" y="609600"/>
            <a:ext cx="7239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0" y="10998"/>
            <a:ext cx="4031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Working of Cold Lime –Soda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E48867-EFB0-4BCD-B367-BC4DA98212C3}"/>
                  </a:ext>
                </a:extLst>
              </p14:cNvPr>
              <p14:cNvContentPartPr/>
              <p14:nvPr/>
            </p14:nvContentPartPr>
            <p14:xfrm>
              <a:off x="2197080" y="361800"/>
              <a:ext cx="5467680" cy="483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E48867-EFB0-4BCD-B367-BC4DA9821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7720" y="352440"/>
                <a:ext cx="548640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90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85727"/>
            <a:ext cx="88924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Operated at </a:t>
            </a:r>
            <a:r>
              <a:rPr lang="en-AU" sz="2600" dirty="0">
                <a:solidFill>
                  <a:srgbClr val="FF0000"/>
                </a:solidFill>
              </a:rPr>
              <a:t>room temperature</a:t>
            </a:r>
            <a:r>
              <a:rPr lang="en-AU" sz="2600" dirty="0">
                <a:solidFill>
                  <a:srgbClr val="002060"/>
                </a:solidFill>
              </a:rPr>
              <a:t>.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Calculated amount of lime &amp; soda mixed with water at room temperature with stirring.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Precipitate formed are finely formed hence do not settle down easily.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It is essential to add small amount of </a:t>
            </a:r>
            <a:r>
              <a:rPr lang="en-AU" sz="2600" dirty="0">
                <a:solidFill>
                  <a:srgbClr val="FF0000"/>
                </a:solidFill>
              </a:rPr>
              <a:t>coagulant</a:t>
            </a:r>
            <a:r>
              <a:rPr lang="en-AU" sz="2600" dirty="0">
                <a:solidFill>
                  <a:srgbClr val="002060"/>
                </a:solidFill>
              </a:rPr>
              <a:t> [aluminium sulphate, sodium </a:t>
            </a:r>
            <a:r>
              <a:rPr lang="en-AU" sz="2600" dirty="0" err="1">
                <a:solidFill>
                  <a:srgbClr val="002060"/>
                </a:solidFill>
              </a:rPr>
              <a:t>aluminate</a:t>
            </a:r>
            <a:r>
              <a:rPr lang="en-AU" sz="2600" dirty="0">
                <a:solidFill>
                  <a:srgbClr val="002060"/>
                </a:solidFill>
              </a:rPr>
              <a:t>, Alum (K</a:t>
            </a:r>
            <a:r>
              <a:rPr lang="en-AU" sz="2600" baseline="-25000" dirty="0">
                <a:solidFill>
                  <a:srgbClr val="002060"/>
                </a:solidFill>
              </a:rPr>
              <a:t>2</a:t>
            </a:r>
            <a:r>
              <a:rPr lang="en-AU" sz="2600" dirty="0">
                <a:solidFill>
                  <a:srgbClr val="002060"/>
                </a:solidFill>
              </a:rPr>
              <a:t>SO</a:t>
            </a:r>
            <a:r>
              <a:rPr lang="en-AU" sz="2600" baseline="-25000" dirty="0">
                <a:solidFill>
                  <a:srgbClr val="002060"/>
                </a:solidFill>
              </a:rPr>
              <a:t>4</a:t>
            </a:r>
            <a:r>
              <a:rPr lang="en-AU" sz="2600" dirty="0">
                <a:solidFill>
                  <a:srgbClr val="002060"/>
                </a:solidFill>
              </a:rPr>
              <a:t>·Al</a:t>
            </a:r>
            <a:r>
              <a:rPr lang="en-AU" sz="2600" baseline="-25000" dirty="0">
                <a:solidFill>
                  <a:srgbClr val="002060"/>
                </a:solidFill>
              </a:rPr>
              <a:t>2</a:t>
            </a:r>
            <a:r>
              <a:rPr lang="en-AU" sz="2600" dirty="0">
                <a:solidFill>
                  <a:srgbClr val="002060"/>
                </a:solidFill>
              </a:rPr>
              <a:t>(SO</a:t>
            </a:r>
            <a:r>
              <a:rPr lang="en-AU" sz="2600" baseline="-25000" dirty="0">
                <a:solidFill>
                  <a:srgbClr val="002060"/>
                </a:solidFill>
              </a:rPr>
              <a:t>4</a:t>
            </a:r>
            <a:r>
              <a:rPr lang="en-AU" sz="2600" dirty="0">
                <a:solidFill>
                  <a:srgbClr val="002060"/>
                </a:solidFill>
              </a:rPr>
              <a:t>)</a:t>
            </a:r>
            <a:r>
              <a:rPr lang="en-AU" sz="2600" baseline="-25000" dirty="0">
                <a:solidFill>
                  <a:srgbClr val="002060"/>
                </a:solidFill>
              </a:rPr>
              <a:t>3</a:t>
            </a:r>
            <a:r>
              <a:rPr lang="en-AU" sz="2600" dirty="0">
                <a:solidFill>
                  <a:srgbClr val="002060"/>
                </a:solidFill>
              </a:rPr>
              <a:t>·24H</a:t>
            </a:r>
            <a:r>
              <a:rPr lang="en-AU" sz="2600" baseline="-25000" dirty="0">
                <a:solidFill>
                  <a:srgbClr val="002060"/>
                </a:solidFill>
              </a:rPr>
              <a:t>2</a:t>
            </a:r>
            <a:r>
              <a:rPr lang="en-AU" sz="2600" dirty="0">
                <a:solidFill>
                  <a:srgbClr val="002060"/>
                </a:solidFill>
              </a:rPr>
              <a:t>O)]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Coagulant hydrolyse to form gelatinous precipitates and entraps the fine precipitate 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600" dirty="0">
              <a:solidFill>
                <a:srgbClr val="002060"/>
              </a:solidFill>
            </a:endParaRP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600" dirty="0">
              <a:solidFill>
                <a:srgbClr val="002060"/>
              </a:solidFill>
            </a:endParaRP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AU" sz="2600" dirty="0">
              <a:solidFill>
                <a:srgbClr val="002060"/>
              </a:solidFill>
            </a:endParaRP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002060"/>
                </a:solidFill>
              </a:rPr>
              <a:t>The softened water passes through a filtering media (wood fibre) for complete removal of sludge</a:t>
            </a:r>
          </a:p>
          <a:p>
            <a:pPr marL="273050" indent="-273050" algn="just">
              <a:spcAft>
                <a:spcPts val="4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AU" sz="2600" dirty="0">
                <a:solidFill>
                  <a:srgbClr val="9A14A8"/>
                </a:solidFill>
              </a:rPr>
              <a:t>It provides water with a residual hardness of 50 to 60 </a:t>
            </a:r>
            <a:r>
              <a:rPr lang="en-AU" sz="2600" dirty="0" err="1">
                <a:solidFill>
                  <a:srgbClr val="9A14A8"/>
                </a:solidFill>
              </a:rPr>
              <a:t>ppm</a:t>
            </a:r>
            <a:r>
              <a:rPr lang="en-AU" sz="2600" dirty="0">
                <a:solidFill>
                  <a:srgbClr val="9A14A8"/>
                </a:solidFill>
              </a:rPr>
              <a:t>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9056" y="4149080"/>
            <a:ext cx="8047717" cy="1152128"/>
            <a:chOff x="529056" y="4077072"/>
            <a:chExt cx="8047717" cy="1152128"/>
          </a:xfrm>
        </p:grpSpPr>
        <p:sp>
          <p:nvSpPr>
            <p:cNvPr id="6" name="Rectangle 5"/>
            <p:cNvSpPr/>
            <p:nvPr/>
          </p:nvSpPr>
          <p:spPr>
            <a:xfrm>
              <a:off x="539552" y="4077072"/>
              <a:ext cx="7992888" cy="1152128"/>
            </a:xfrm>
            <a:prstGeom prst="rect">
              <a:avLst/>
            </a:prstGeom>
            <a:solidFill>
              <a:srgbClr val="FFFFE1"/>
            </a:solidFill>
            <a:ln>
              <a:solidFill>
                <a:srgbClr val="008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99487" y="4149080"/>
              <a:ext cx="60724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/>
                <a:t>2 NaAlO</a:t>
              </a:r>
              <a:r>
                <a:rPr lang="en-US" sz="2400" b="1" baseline="-25000" dirty="0"/>
                <a:t>2</a:t>
              </a:r>
              <a:r>
                <a:rPr lang="pt-BR" sz="2400" b="1" baseline="-25000" dirty="0"/>
                <a:t>     </a:t>
              </a:r>
              <a:r>
                <a:rPr lang="pt-BR" sz="2400" b="1" dirty="0"/>
                <a:t>+   4 H</a:t>
              </a:r>
              <a:r>
                <a:rPr lang="pt-BR" sz="2400" b="1" baseline="-25000" dirty="0"/>
                <a:t>2</a:t>
              </a:r>
              <a:r>
                <a:rPr lang="pt-BR" sz="2400" b="1" dirty="0"/>
                <a:t>O   →  Al(OH)</a:t>
              </a:r>
              <a:r>
                <a:rPr lang="pt-BR" sz="2400" b="1" baseline="-25000" dirty="0"/>
                <a:t>3</a:t>
              </a:r>
              <a:r>
                <a:rPr lang="pt-BR" sz="2400" b="1" dirty="0"/>
                <a:t> ↓   +  2 NaOH</a:t>
              </a:r>
              <a:endParaRPr lang="en-AU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29056" y="4695527"/>
              <a:ext cx="80477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400" b="1" dirty="0"/>
                <a:t>Al</a:t>
              </a:r>
              <a:r>
                <a:rPr lang="pt-BR" sz="2400" b="1" baseline="-25000" dirty="0"/>
                <a:t>2</a:t>
              </a:r>
              <a:r>
                <a:rPr lang="pt-BR" sz="2400" b="1" dirty="0"/>
                <a:t>(SO</a:t>
              </a:r>
              <a:r>
                <a:rPr lang="pt-BR" sz="2400" b="1" baseline="-25000" dirty="0"/>
                <a:t>4</a:t>
              </a:r>
              <a:r>
                <a:rPr lang="pt-BR" sz="2400" b="1" dirty="0"/>
                <a:t>)</a:t>
              </a:r>
              <a:r>
                <a:rPr lang="pt-BR" sz="2400" b="1" baseline="-25000" dirty="0"/>
                <a:t>3    </a:t>
              </a:r>
              <a:r>
                <a:rPr lang="pt-BR" sz="2400" b="1" dirty="0"/>
                <a:t>+   3 Ca(HCO</a:t>
              </a:r>
              <a:r>
                <a:rPr lang="pt-BR" sz="2400" b="1" baseline="-25000" dirty="0"/>
                <a:t>3</a:t>
              </a:r>
              <a:r>
                <a:rPr lang="pt-BR" sz="2400" b="1" dirty="0"/>
                <a:t>)</a:t>
              </a:r>
              <a:r>
                <a:rPr lang="pt-BR" sz="2400" b="1" baseline="-25000" dirty="0"/>
                <a:t>2</a:t>
              </a:r>
              <a:r>
                <a:rPr lang="pt-BR" sz="2400" b="1" dirty="0"/>
                <a:t>    →   3 CaSO</a:t>
              </a:r>
              <a:r>
                <a:rPr lang="pt-BR" sz="2400" b="1" baseline="-25000" dirty="0"/>
                <a:t>4</a:t>
              </a:r>
              <a:r>
                <a:rPr lang="pt-BR" sz="2400" b="1" dirty="0"/>
                <a:t>   +   2 Al(OH)</a:t>
              </a:r>
              <a:r>
                <a:rPr lang="pt-BR" sz="2400" b="1" baseline="-25000" dirty="0"/>
                <a:t>3</a:t>
              </a:r>
              <a:r>
                <a:rPr lang="pt-BR" sz="2400" b="1" dirty="0"/>
                <a:t> +   6 CO</a:t>
              </a:r>
              <a:r>
                <a:rPr lang="pt-BR" sz="2400" b="1" baseline="-25000" dirty="0"/>
                <a:t>2</a:t>
              </a:r>
              <a:endParaRPr lang="en-AU" sz="2400" b="1" baseline="-250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EFC348-62BB-4D8F-8C0F-D7535FDAC7EA}"/>
                  </a:ext>
                </a:extLst>
              </p14:cNvPr>
              <p14:cNvContentPartPr/>
              <p14:nvPr/>
            </p14:nvContentPartPr>
            <p14:xfrm>
              <a:off x="685800" y="2755800"/>
              <a:ext cx="7810920" cy="388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EFC348-62BB-4D8F-8C0F-D7535FDAC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746440"/>
                <a:ext cx="782964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45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3484F-5E35-438C-B0FE-CA67786CA35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458200" cy="740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1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Reactions of coagulants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a) Reaction of FeSO</a:t>
            </a:r>
            <a:r>
              <a:rPr lang="en-US" sz="1800" b="1" baseline="-25000" dirty="0">
                <a:solidFill>
                  <a:srgbClr val="FF0000"/>
                </a:solidFill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</a:p>
          <a:p>
            <a:pPr algn="l" eaLnBrk="1" hangingPunct="1">
              <a:lnSpc>
                <a:spcPct val="130000"/>
              </a:lnSpc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                Fe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  + Ca(OH)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              	  Fe(OH)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  +  Ca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pPr algn="l" eaLnBrk="1" hangingPunct="1">
              <a:lnSpc>
                <a:spcPct val="130000"/>
              </a:lnSpc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       Fe(OH)</a:t>
            </a:r>
            <a:r>
              <a:rPr lang="en-US" sz="1800" baseline="-25000" dirty="0">
                <a:solidFill>
                  <a:srgbClr val="002060"/>
                </a:solidFill>
              </a:rPr>
              <a:t>2   </a:t>
            </a:r>
            <a:r>
              <a:rPr lang="en-US" sz="1800" dirty="0">
                <a:solidFill>
                  <a:srgbClr val="002060"/>
                </a:solidFill>
              </a:rPr>
              <a:t>+  H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O  +  O</a:t>
            </a:r>
            <a:r>
              <a:rPr lang="en-US" sz="1800" baseline="-25000" dirty="0">
                <a:solidFill>
                  <a:srgbClr val="002060"/>
                </a:solidFill>
              </a:rPr>
              <a:t>2                     </a:t>
            </a:r>
            <a:r>
              <a:rPr lang="en-US" sz="1800" dirty="0">
                <a:solidFill>
                  <a:srgbClr val="002060"/>
                </a:solidFill>
              </a:rPr>
              <a:t> 	  2 Fe(OH)</a:t>
            </a:r>
            <a:r>
              <a:rPr lang="en-US" sz="1800" baseline="-25000" dirty="0">
                <a:solidFill>
                  <a:srgbClr val="002060"/>
                </a:solidFill>
              </a:rPr>
              <a:t>3 </a:t>
            </a:r>
            <a:r>
              <a:rPr lang="en-US" sz="1800" dirty="0">
                <a:solidFill>
                  <a:srgbClr val="002060"/>
                </a:solidFill>
              </a:rPr>
              <a:t>            </a:t>
            </a:r>
          </a:p>
          <a:p>
            <a:pPr algn="l" eaLnBrk="1" hangingPunct="1">
              <a:lnSpc>
                <a:spcPct val="130000"/>
              </a:lnSpc>
              <a:defRPr/>
            </a:pPr>
            <a:r>
              <a:rPr lang="en-US" sz="1800" dirty="0">
                <a:solidFill>
                  <a:srgbClr val="002060"/>
                </a:solidFill>
              </a:rPr>
              <a:t>               		Ca</a:t>
            </a:r>
            <a:r>
              <a:rPr lang="en-US" sz="1800" baseline="30000" dirty="0">
                <a:solidFill>
                  <a:srgbClr val="002060"/>
                </a:solidFill>
              </a:rPr>
              <a:t>2+</a:t>
            </a:r>
            <a:r>
              <a:rPr lang="en-US" sz="1800" dirty="0">
                <a:solidFill>
                  <a:srgbClr val="002060"/>
                </a:solidFill>
              </a:rPr>
              <a:t> + Na</a:t>
            </a:r>
            <a:r>
              <a:rPr lang="en-US" sz="1800" baseline="-25000" dirty="0">
                <a:solidFill>
                  <a:srgbClr val="002060"/>
                </a:solidFill>
              </a:rPr>
              <a:t>2</a:t>
            </a:r>
            <a:r>
              <a:rPr lang="en-US" sz="1800" dirty="0">
                <a:solidFill>
                  <a:srgbClr val="002060"/>
                </a:solidFill>
              </a:rPr>
              <a:t>CO</a:t>
            </a:r>
            <a:r>
              <a:rPr lang="en-US" sz="1800" baseline="-25000" dirty="0">
                <a:solidFill>
                  <a:srgbClr val="002060"/>
                </a:solidFill>
              </a:rPr>
              <a:t>3                          	   </a:t>
            </a:r>
            <a:r>
              <a:rPr lang="en-US" sz="1800" dirty="0">
                <a:solidFill>
                  <a:srgbClr val="002060"/>
                </a:solidFill>
              </a:rPr>
              <a:t>CaCO</a:t>
            </a:r>
            <a:r>
              <a:rPr lang="en-US" sz="1800" baseline="-25000" dirty="0">
                <a:solidFill>
                  <a:srgbClr val="002060"/>
                </a:solidFill>
              </a:rPr>
              <a:t>3</a:t>
            </a:r>
            <a:r>
              <a:rPr lang="en-US" sz="1800" dirty="0">
                <a:solidFill>
                  <a:srgbClr val="002060"/>
                </a:solidFill>
              </a:rPr>
              <a:t> + 2 Na</a:t>
            </a:r>
          </a:p>
          <a:p>
            <a:pPr marL="342900" indent="-3429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r>
              <a:rPr lang="en-US" b="1" dirty="0">
                <a:solidFill>
                  <a:srgbClr val="FF0000"/>
                </a:solidFill>
              </a:rPr>
              <a:t>b)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 Reactions of </a:t>
            </a:r>
            <a:r>
              <a:rPr lang="en-US" sz="1800" b="1" dirty="0" err="1">
                <a:solidFill>
                  <a:srgbClr val="FF0000"/>
                </a:solidFill>
                <a:effectLst/>
              </a:rPr>
              <a:t>Aluminium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ulphate (Al</a:t>
            </a:r>
            <a:r>
              <a:rPr lang="en-US" sz="1800" b="1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(SO</a:t>
            </a:r>
            <a:r>
              <a:rPr lang="en-US" sz="1800" b="1" baseline="-25000" dirty="0">
                <a:solidFill>
                  <a:srgbClr val="FF0000"/>
                </a:solidFill>
                <a:effectLst/>
              </a:rPr>
              <a:t>4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)</a:t>
            </a:r>
            <a:r>
              <a:rPr lang="en-US" sz="1800" b="1" baseline="-25000" dirty="0">
                <a:solidFill>
                  <a:srgbClr val="FF0000"/>
                </a:solidFill>
                <a:effectLst/>
              </a:rPr>
              <a:t>3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002060"/>
                </a:solidFill>
                <a:effectLst/>
              </a:rPr>
              <a:t>: </a:t>
            </a:r>
          </a:p>
          <a:p>
            <a:pPr marL="342900" indent="-342900">
              <a:defRPr/>
            </a:pPr>
            <a:endParaRPr lang="en-US" sz="1800" b="1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r>
              <a:rPr lang="en-US" sz="1800" b="1" dirty="0">
                <a:solidFill>
                  <a:srgbClr val="002060"/>
                </a:solidFill>
                <a:effectLst/>
              </a:rPr>
              <a:t>                		</a:t>
            </a:r>
            <a:r>
              <a:rPr lang="en-US" sz="1800" dirty="0">
                <a:solidFill>
                  <a:srgbClr val="002060"/>
                </a:solidFill>
                <a:effectLst/>
              </a:rPr>
              <a:t>2 Al</a:t>
            </a:r>
            <a:r>
              <a:rPr lang="en-US" sz="1800" baseline="30000" dirty="0">
                <a:solidFill>
                  <a:srgbClr val="002060"/>
                </a:solidFill>
                <a:effectLst/>
              </a:rPr>
              <a:t>3+</a:t>
            </a:r>
            <a:r>
              <a:rPr lang="en-US" sz="1800" dirty="0">
                <a:solidFill>
                  <a:srgbClr val="002060"/>
                </a:solidFill>
                <a:effectLst/>
              </a:rPr>
              <a:t>  +  3 </a:t>
            </a:r>
            <a:r>
              <a:rPr lang="en-US" sz="1800" dirty="0" err="1">
                <a:solidFill>
                  <a:srgbClr val="002060"/>
                </a:solidFill>
                <a:effectLst/>
              </a:rPr>
              <a:t>Ca</a:t>
            </a:r>
            <a:r>
              <a:rPr lang="en-US" sz="1800" dirty="0">
                <a:solidFill>
                  <a:srgbClr val="002060"/>
                </a:solidFill>
                <a:effectLst/>
              </a:rPr>
              <a:t>(OH)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2                              </a:t>
            </a:r>
            <a:r>
              <a:rPr lang="en-US" sz="1800" dirty="0">
                <a:solidFill>
                  <a:srgbClr val="002060"/>
                </a:solidFill>
                <a:effectLst/>
              </a:rPr>
              <a:t>2 Al(OH)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3</a:t>
            </a:r>
            <a:r>
              <a:rPr lang="en-US" sz="1800" dirty="0">
                <a:solidFill>
                  <a:srgbClr val="002060"/>
                </a:solidFill>
                <a:effectLst/>
              </a:rPr>
              <a:t>  +  3 Ca</a:t>
            </a:r>
            <a:r>
              <a:rPr lang="en-US" sz="1800" baseline="30000" dirty="0">
                <a:solidFill>
                  <a:srgbClr val="002060"/>
                </a:solidFill>
                <a:effectLst/>
              </a:rPr>
              <a:t>2+</a:t>
            </a:r>
          </a:p>
          <a:p>
            <a:pPr marL="342900" indent="-342900">
              <a:defRPr/>
            </a:pPr>
            <a:endParaRPr lang="en-US" sz="1800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r>
              <a:rPr lang="en-US" sz="1800" dirty="0">
                <a:solidFill>
                  <a:srgbClr val="002060"/>
                </a:solidFill>
                <a:effectLst/>
              </a:rPr>
              <a:t>                 		 3 Ca</a:t>
            </a:r>
            <a:r>
              <a:rPr lang="en-US" sz="1800" baseline="30000" dirty="0">
                <a:solidFill>
                  <a:srgbClr val="002060"/>
                </a:solidFill>
                <a:effectLst/>
              </a:rPr>
              <a:t>2+</a:t>
            </a:r>
            <a:r>
              <a:rPr lang="en-US" sz="1800" dirty="0">
                <a:solidFill>
                  <a:srgbClr val="002060"/>
                </a:solidFill>
                <a:effectLst/>
              </a:rPr>
              <a:t> + 3 Na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2</a:t>
            </a:r>
            <a:r>
              <a:rPr lang="en-US" sz="1800" dirty="0">
                <a:solidFill>
                  <a:srgbClr val="002060"/>
                </a:solidFill>
                <a:effectLst/>
              </a:rPr>
              <a:t>CO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3</a:t>
            </a:r>
            <a:r>
              <a:rPr lang="en-US" sz="1800" dirty="0">
                <a:solidFill>
                  <a:srgbClr val="002060"/>
                </a:solidFill>
                <a:effectLst/>
              </a:rPr>
              <a:t>                      3 CaCO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3</a:t>
            </a:r>
            <a:r>
              <a:rPr lang="en-US" sz="1800" dirty="0">
                <a:solidFill>
                  <a:srgbClr val="002060"/>
                </a:solidFill>
                <a:effectLst/>
              </a:rPr>
              <a:t>  + 6 Na</a:t>
            </a:r>
            <a:r>
              <a:rPr lang="en-US" sz="1800" baseline="30000" dirty="0">
                <a:solidFill>
                  <a:srgbClr val="002060"/>
                </a:solidFill>
                <a:effectLst/>
              </a:rPr>
              <a:t>+</a:t>
            </a:r>
          </a:p>
          <a:p>
            <a:pPr marL="342900" indent="-342900">
              <a:defRPr/>
            </a:pPr>
            <a:endParaRPr lang="en-US" sz="1800" b="1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r>
              <a:rPr lang="en-US" b="1" dirty="0">
                <a:solidFill>
                  <a:srgbClr val="FF0000"/>
                </a:solidFill>
              </a:rPr>
              <a:t>c)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Reactions of Sodium Aluminate (NaAlO</a:t>
            </a:r>
            <a:r>
              <a:rPr lang="en-US" sz="1800" b="1" baseline="-25000" dirty="0">
                <a:solidFill>
                  <a:srgbClr val="FF0000"/>
                </a:solidFill>
                <a:effectLst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):</a:t>
            </a:r>
          </a:p>
          <a:p>
            <a:pPr marL="342900" indent="-342900">
              <a:defRPr/>
            </a:pPr>
            <a:endParaRPr lang="en-US" sz="1800" b="1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r>
              <a:rPr lang="en-US" sz="1800" b="1" dirty="0">
                <a:solidFill>
                  <a:srgbClr val="002060"/>
                </a:solidFill>
                <a:effectLst/>
              </a:rPr>
              <a:t>	      		</a:t>
            </a:r>
            <a:r>
              <a:rPr lang="en-US" sz="1800" dirty="0">
                <a:solidFill>
                  <a:srgbClr val="002060"/>
                </a:solidFill>
                <a:effectLst/>
              </a:rPr>
              <a:t>NaAlO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2 </a:t>
            </a:r>
            <a:r>
              <a:rPr lang="en-US" sz="1800" dirty="0">
                <a:solidFill>
                  <a:srgbClr val="002060"/>
                </a:solidFill>
                <a:effectLst/>
              </a:rPr>
              <a:t>  + H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2</a:t>
            </a:r>
            <a:r>
              <a:rPr lang="en-US" sz="1800" dirty="0">
                <a:solidFill>
                  <a:srgbClr val="002060"/>
                </a:solidFill>
                <a:effectLst/>
              </a:rPr>
              <a:t>O                         Al(OH)</a:t>
            </a:r>
            <a:r>
              <a:rPr lang="en-US" sz="1800" baseline="-25000" dirty="0">
                <a:solidFill>
                  <a:srgbClr val="002060"/>
                </a:solidFill>
                <a:effectLst/>
              </a:rPr>
              <a:t>3</a:t>
            </a:r>
            <a:r>
              <a:rPr lang="en-US" sz="1800" dirty="0">
                <a:solidFill>
                  <a:srgbClr val="002060"/>
                </a:solidFill>
                <a:effectLst/>
              </a:rPr>
              <a:t>   +  </a:t>
            </a:r>
            <a:r>
              <a:rPr lang="en-US" sz="1800" dirty="0" err="1">
                <a:solidFill>
                  <a:srgbClr val="002060"/>
                </a:solidFill>
                <a:effectLst/>
              </a:rPr>
              <a:t>NaOH</a:t>
            </a:r>
            <a:endParaRPr lang="en-US" sz="1800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endParaRPr lang="en-US" sz="500" dirty="0">
              <a:solidFill>
                <a:srgbClr val="002060"/>
              </a:solidFill>
              <a:effectLst/>
            </a:endParaRPr>
          </a:p>
          <a:p>
            <a:pPr marL="342900" indent="-342900">
              <a:defRPr/>
            </a:pPr>
            <a:endParaRPr lang="en-US" sz="18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endParaRPr lang="en-US" sz="500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  <a:endParaRPr lang="en-US" sz="2000" b="1" baseline="-25000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endParaRPr lang="en-US" sz="2200" b="1" dirty="0">
              <a:solidFill>
                <a:srgbClr val="002060"/>
              </a:solidFill>
            </a:endParaRPr>
          </a:p>
          <a:p>
            <a:pPr marL="342900" indent="-342900">
              <a:defRPr/>
            </a:pPr>
            <a:r>
              <a:rPr lang="en-US" sz="2000" b="1" baseline="-25000" dirty="0">
                <a:solidFill>
                  <a:srgbClr val="002060"/>
                </a:solidFill>
              </a:rPr>
              <a:t>                      </a:t>
            </a:r>
          </a:p>
          <a:p>
            <a:pPr marL="342900" indent="-342900">
              <a:defRPr/>
            </a:pPr>
            <a:r>
              <a:rPr lang="en-US" sz="2000" b="1" baseline="-25000" dirty="0">
                <a:solidFill>
                  <a:srgbClr val="002060"/>
                </a:solidFill>
              </a:rPr>
              <a:t>                     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4125012" y="37338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4125012" y="43434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810000" y="54102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E2F133EA-4AB8-478A-BD86-B93B1E0B9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536" y="23622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D6664489-A047-4D8B-B0C0-09ED3DF55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536" y="19812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F85F27F-3815-490C-A773-E07E7E33F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536" y="1600200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759044-BDB7-4EAC-9E89-0643511A2030}"/>
                  </a:ext>
                </a:extLst>
              </p14:cNvPr>
              <p14:cNvContentPartPr/>
              <p14:nvPr/>
            </p14:nvContentPartPr>
            <p14:xfrm>
              <a:off x="3105000" y="171432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759044-BDB7-4EAC-9E89-0643511A2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640" y="1704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31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1294</Words>
  <Application>Microsoft Office PowerPoint</Application>
  <PresentationFormat>On-screen Show (4:3)</PresentationFormat>
  <Paragraphs>163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PowerPoint Presentation</vt:lpstr>
      <vt:lpstr>Water Softening methods</vt:lpstr>
      <vt:lpstr>Basic principles of Lime-soda process</vt:lpstr>
      <vt:lpstr>Basic principles of Lime-soda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&amp; disadvantages of lime-soda process: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Subrata Dutta</cp:lastModifiedBy>
  <cp:revision>93</cp:revision>
  <dcterms:created xsi:type="dcterms:W3CDTF">2006-08-16T00:00:00Z</dcterms:created>
  <dcterms:modified xsi:type="dcterms:W3CDTF">2021-03-08T05:25:03Z</dcterms:modified>
</cp:coreProperties>
</file>