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328" r:id="rId3"/>
    <p:sldId id="265" r:id="rId4"/>
    <p:sldId id="329" r:id="rId5"/>
    <p:sldId id="330" r:id="rId6"/>
    <p:sldId id="266" r:id="rId7"/>
    <p:sldId id="276" r:id="rId8"/>
    <p:sldId id="32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2:32:4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8096 0,'0'-17'172,"18"17"-110,17 0-46,-17 0-16,35 0 15,17 0-15,18 0 16,-17 0 0,17 0-16,0 0 15,-35 0-15,35 0 16,36 0-16,-36 0 15,18 0-15,35 0 16,-18 0-16,-52 0 16,-53 17-16,52-17 15,-52 0-15,-1 18 16,1-18-16,0 0 16,-1 0-1,1 0 1,0 0-1,-1 18 1,1-18 0,0 0-16,-1 0 31,1 17-15,-1-17-1,1 0 1,0 0-16,-1 0 15,1 0-15,0 0 16,-1 0-16,1 0 16,0 0-1,-1 0 1,1 0-16,0 0 16,-1 0-1,1 0-15</inkml:trace>
  <inkml:trace contextRef="#ctx0" brushRef="#br0" timeOffset="2734.94">17057 8308 0,'17'0'203,"1"0"-187,0 0 0,-1 0-1,1 0 1,17 0 0,1 0-1,-1 0 1,-18 0-16,1-18 15,17 18-15,1 0 16,-19 0-16,1 0 16,0 0-16,-1 0 15,1 0-15,-1 0 16,19 0-16,-19 0 16,54 0-16,0 0 15,17 0-15,-18 0 16,18 0-16,-35 0 15,36 0-15,16 0 16,-16 0-16,-1 0 16,35 0-16,-17 0 15,0 0-15,-18 0 16,-35 0-16,18 0 16,-36 0-16,-17 0 15,-1 0 110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55:31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11871 9825 0</inkml:trace>
  <inkml:trace contextRef="#ctx0" brushRef="#br0" timeOffset="761.21">11800 10054 0,'-17'18'94,"17"-1"-78,70 19-1</inkml:trace>
  <inkml:trace contextRef="#ctx0" brushRef="#br0" timeOffset="1032.03">13212 10213 0,'35'0'78</inkml:trace>
  <inkml:trace contextRef="#ctx0" brushRef="#br0" timeOffset="13560.52">14799 11395 0,'-18'0'47</inkml:trace>
  <inkml:trace contextRef="#ctx0" brushRef="#br0" timeOffset="13911.83">13194 11430 0,'0'0'0,"-53"0"16,35 0-1,1 0-15,-1 0 16,-35 0-16,18 18 16,-36 17-16,18-35 15,-52 18-15,16-18 16,-34 0-16</inkml:trace>
  <inkml:trace contextRef="#ctx0" brushRef="#br0" timeOffset="14137.25">11765 11483 0,'0'0'16,"-35"-18"-16,-18 1 0,0-1 15,18 0-15,-1 18 16,1 0-16,0 0 16,17 0-1</inkml:trace>
  <inkml:trace contextRef="#ctx0" brushRef="#br0" timeOffset="14351.06">11254 11342 0</inkml:trace>
  <inkml:trace contextRef="#ctx0" brushRef="#br0" timeOffset="14616.18">13688 11324 0,'35'0'62,"53"0"-62</inkml:trace>
  <inkml:trace contextRef="#ctx0" brushRef="#br0" timeOffset="17215.09">14199 4075 0,'0'35'31,"0"18"-15,0-18-16,0 18 15,0 18-15,0-36 16,36 18-16,-36 0 15,0 17-15,0-35 16,0 18-16,0 0 16,0-17-1,0 16-15,17-16 16,-17-19-16,0 19 16,0-19-16,0 1 15,0 0-15,0-1 16,0 1-16,0 0 15,0-1 1</inkml:trace>
  <inkml:trace contextRef="#ctx0" brushRef="#br0" timeOffset="18191.43">14041 4798 0,'17'0'94,"1"0"-79,-1 0-15,1 0 16,-18 17-16,18 1 16,-1-18-1,19 35-15,-19 1 16,1-36-1,0 17-15,-18 1 16,17 17 62,1-17-62,-1-36 171,19-17-187,-19-18 16,-17 18 0,18 17-16</inkml:trace>
  <inkml:trace contextRef="#ctx0" brushRef="#br0" timeOffset="18664.37">14623 4357 0,'17'-18'47,"1"36"-31,0 35-1,-1-18-15,-17 18 16,0 0-16,18-18 16,-18 0-16,0 1 15,17-19-15</inkml:trace>
  <inkml:trace contextRef="#ctx0" brushRef="#br0" timeOffset="19535.43">14605 4339 0,'0'-17'46,"35"34"-30,18 18 0,-18 1-1,-17-19-15,0-17 16,17 18 0,-17 0-1,-1-1 1,19-17 109,-19-35-125,1 35 15,-1-35-15,1-1 16,0 19-16,-1-18 16,-17-1-16,0 19 31,36 17 63,-19 53-94,19 17 15,-19-17-15,1 18 16,0-36-16,-18 35 16,17-34-16,-17-1 15,0-17-15,18-1 16,-18 1-16</inkml:trace>
  <inkml:trace contextRef="#ctx0" brushRef="#br0" timeOffset="20704.95">15487 4410 0,'0'-18'31,"0"0"-15,0-17 0,0 18-1,0-1 1,-35 18-16,17-18 15,-17 18-15,-1 0 16,19 0 0,-1 0-16,1 0 15,-1 0-15,0 18 16,18 0-16,0 17 16,0-18-16,0 1 15,0 0-15,0-1 78,18-17-78,0 0 16,34 0 0,-16-35-16,-1 0 15,-17 17 1,-1 1-1,1-1-15,17 71 110,-17-18-95,-18 36-15,35-1 16,-35 1-16,18-1 16,-1 1-16,1-36 15,-18 18-15,0 0 16,0-35 0,-18-1 124,-52-34-140,17-1 16,35 0-1,1 18 1,-1-17 15,18-1-15,0-17 0,18 17-1,-1 18-15,-17-18 16,18 18-16,17-17 15,-35-1-15,18 18 16,-1 0-16,1-17 31,0 17 1,-1-18-17,1 0 1,0 18-16</inkml:trace>
  <inkml:trace contextRef="#ctx0" brushRef="#br0" timeOffset="21192.07">15734 4022 0,'18'-36'125,"17"19"-109,18-1-16,-53 0 15,35 18-15,0-17 16,-17-1-16,0 18 15,-1-17-15</inkml:trace>
  <inkml:trace contextRef="#ctx0" brushRef="#br0" timeOffset="21719.95">15804 3739 0,'0'36'47,"0"-19"-32,0 36-15,18 0 16,0 18-16,-1-36 15,1 36-15,-18-54 16,0 18-16,35 18 16</inkml:trace>
  <inkml:trace contextRef="#ctx0" brushRef="#br0" timeOffset="23320.35">16104 3581 0,'18'0'141,"0"0"-141,-1 0 47,1 17-31,17 19-16,-17-36 15,-1 35-15,1-17 16,0-18-1,-1 17-15,-17 1 16,36 17 0,-36-17-1,0-1-15,0 1 16,0 17 0,0-17-1,0 17-15,0-17 16,-18-1-1,89 1 110,17-18-125,-18 0 16,-17-18-16,-35 1 16,-1-1-16,1 18 15</inkml:trace>
  <inkml:trace contextRef="#ctx0" brushRef="#br0" timeOffset="23799.74">16334 4516 0,'-18'17'32,"18"18"-32,0-17 0,0 17 15,0 1 1,0-19-16,0 19 15,-53 16-15,18-34 16,-36 0-16,-17-18 16,17 17-16,36-17 15,-18 18-15</inkml:trace>
  <inkml:trace contextRef="#ctx0" brushRef="#br0" timeOffset="24488.19">16845 4251 0,'-18'-18'47,"-17"18"-31,0 0-1,17 18 1,1 35 0,17-35-16,0-1 15,0 36-15,0-35 16,0-1-16,0 19 16,0-19-1,0 19-15,17-36 63,1 0-48,0 0 48,17 0-63,-18 0 15,19 0-15</inkml:trace>
  <inkml:trace contextRef="#ctx0" brushRef="#br0" timeOffset="25296.42">17110 4392 0,'0'-18'63,"-18"18"-48,-17 0-15,0 0 16,17 0 0,0 0-16,18 18 15,-17 0 1,17-1-16,0 19 16,0-1-1,0-17 1,35-18 93,-17-18-93,-18 0-16,17 1 15,1 17 48,52 17-47,-34 1-16,17 17 15,-36-17-15,18-1 16,1 1-16,-19-18 78,1-18-62</inkml:trace>
  <inkml:trace contextRef="#ctx0" brushRef="#br0" timeOffset="25783.66">17480 4180 0,'-18'0'32,"1"0"-32,-1 0 15,1 18 1,17 17-16,0-17 15,0 17-15,0-17 16,0 17-16,0 0 16,0-17-16,0 0 15,0 17-15,17-35 32,-17 18-17,18-18-15,-1 0 16,1 0-1,17 0-15,18 0 16,-35-18-16,35-35 16,0 18-16,-36 35 15,1-35-15,0-1 16,-1 19-16</inkml:trace>
  <inkml:trace contextRef="#ctx0" brushRef="#br0" timeOffset="26153">17727 3881 0,'0'0'0,"0"17"0,-18 36 16,18-18-16,0 18 16,0-35-1,0 35-15,0-18 16,18 0-16,17 1 16,1 17-16,17 0 15,-53-36-15,35-17 16,-18 18-16</inkml:trace>
  <inkml:trace contextRef="#ctx0" brushRef="#br0" timeOffset="27352.48">17956 4269 0,'18'-18'141,"0"18"-126,-1 0 1,1 0-1,0 0 1,-1 0 15,1 0-31,-18 18 16,17-1-16,1-17 16,0 18-16,-18 17 15,17-17 1,-17-1-1,0 1-15,0 0 16,0-1 0,0 1-1,0 0-15,0-1 16,36 1 125,105-18-126,0 0-15,35 0 16,-35 0-16,-35 0 15,-88 0-15,0 0 16</inkml:trace>
  <inkml:trace contextRef="#ctx0" brushRef="#br0" timeOffset="32783.37">18979 9719 0,'18'0'47,"17"0"-16,-17 0-31,53 18 16,-1-18-16,18 0 15,-17 0-15,-18 0 16,-18 0-16,36 0 16,-36 0-16,-17 0 15,-1 0-15,1 0 32</inkml:trace>
  <inkml:trace contextRef="#ctx0" brushRef="#br0" timeOffset="33335.25">19244 9525 0,'0'53'31,"0"0"-31,0 0 16,18 17-16,17-34 15,-35 16-15,18-16 16,-18-1-16,17 0 15,-17-17-15,0 0 16,0-1 47</inkml:trace>
  <inkml:trace contextRef="#ctx0" brushRef="#br0" timeOffset="34167.8">20020 9331 0,'0'-18'15,"-35"18"32,17 0-47,1 0 16,-1 0-1,-17 0 1,17 18 0,0 17-16,1 18 15,17-18-15,0-17 16,0 0-16,0-1 16,-18 19-16,18-19 15,0 1-15,0 0 16,0-1-16,0 1 15,0-1-15,0 1 16,18 0 0,-1-1-16,-17 1 15,18 0 1,17-18 0,-17 0-16,17 0 15,18 0 1,-35 0-16,-1 0 15,19 0 1,-19-18-16,-17 0 16,36 1 15,-19 17-15</inkml:trace>
  <inkml:trace contextRef="#ctx0" brushRef="#br0" timeOffset="34928.37">20285 9190 0,'0'35'78,"0"-17"-63,0 35-15,0 0 16,0-18-16,0 0 16,0-17-16,0-1 15,0 1 1,0 0-1,0-1 1,0 1 0,0 0-16,0-1 15,0 1-15</inkml:trace>
  <inkml:trace contextRef="#ctx0" brushRef="#br0" timeOffset="35760.24">20391 9578 0,'0'0'0,"0"-35"15,0-1 1,0 1 0,0 17-1,0 1 16,0-1-31,0 1 16,0-1-16,-18 18 16,-106-35-1,107 35 1,-1 0 0,1 0-1,-1 17 16,0 19-15,1-19-16,17 36 16,0-35-1,0-1-15,0 19 0,0-19 16,0 1 0,0 0-16,17-18 46,1 0-46,0 0 16,17 0-16,0 0 16,-17-18-16,17 0 15,-17 1 1,17 17 109,0 0-125,36 17 16,-1 19-16,-34-19 15,-19 1 1,1-18-16,-1 17 15,1-34 32</inkml:trace>
  <inkml:trace contextRef="#ctx0" brushRef="#br0" timeOffset="36591.03">20867 9313 0,'-53'-17'15,"18"17"-15,-1 0 16,1 17 0,17 19-1,18-1-15,-17-35 16,17 18-16,0 17 16,0 0-1,0 18 1,0-35-1,0-1-15,17 1 16,1-18-16,-18 18 16,35-18-16,1 0 15,87 0 1,-88 0 0,1-18-16,-19 0 15,19 1-15,-19 17 16,1-18-16,-18-35 15,0 35-15,0-17 16,0 18-16,0-36 16,17-18-16,-17 53 15,0-52 1,0 35 0,0-1-16,0 1 0,0 0 15,-17 35 110,17 17-109,0 89-1,0-53 1,0 0-16,35 18 16,0-36-16,1 35 15,-1-52-15,0 17 16</inkml:trace>
  <inkml:trace contextRef="#ctx0" brushRef="#br0" timeOffset="37296.41">21378 9472 0,'0'-18'31,"18"1"-15,-18-1 0,0-35-1,18 36-15,-18-19 16,17 36-16,1-17 16,-18-1-16,18 18 15,-1 0 1,1 0-16,-1 0 62,19 18-30,-36-1-32,0 1 15,17 35-15,-17-18 16,0 18-1,0-35 1,0 17-16,-17-35 16,17 18-16,17-1 78,54-17-63,-1 0-15,-34 0 16,-1 0-16,-17 0 16</inkml:trace>
  <inkml:trace contextRef="#ctx0" brushRef="#br0" timeOffset="38071.01">19015 11007 0,'70'-18'94,"-17"18"-78,35-18-16,-17 18 15,-36 0-15,36 0 16,-18-17-16,35-1 16,-18 18-16,-17-18 15,18 18-15,-36 0 16,0-17-16,1-1 31</inkml:trace>
  <inkml:trace contextRef="#ctx0" brushRef="#br0" timeOffset="38784.83">19650 10689 0,'17'18'141,"19"17"-126,-1 0 1,0 1-16,-17-19 31,-1 1-31</inkml:trace>
  <inkml:trace contextRef="#ctx0" brushRef="#br0" timeOffset="39519.72">20461 10760 0,'0'17'78,"0"36"-63,0-17 1,0 16-16,0 1 16,0-17-16,0-1 15,0-17 1,0-1-16</inkml:trace>
  <inkml:trace contextRef="#ctx0" brushRef="#br0" timeOffset="40615.96">20426 10813 0,'17'-18'78,"36"18"-62,-35 35-16,17 1 16,1-19-16,-1 18 15,-18-17-15,36 17 16,-35-17-16,0-18 265,-18-18-218,0-70-31,0 53-16,0 0 16,17-1-16,-17 1 15,0 17-15,0 1 16,0-1-16,0 1 31,18-19-15</inkml:trace>
  <inkml:trace contextRef="#ctx0" brushRef="#br0" timeOffset="43255.28">21096 10795 0,'18'0'422,"-18"-18"-391,0 1 0,0-19 1,-18 19-32,0-1 31,1 1-15,-1 17-1,1 0 1,-1 0-1,0 0 1,1 0-16,-1 0 16,0 0-1,-17 0-15,17 0 32,1 0 46,-1 17-47,18 1 31,0-1-46,0 1 15,0 0 1,0-1-17,0 1 16,0 0-15,35-18 203,-17 0-188,0 0 63,-1 0-79,19 17 17,-19-17-17,1 0 79,0-17-94,-1-1 31,1 0-31,-1 1 16,-17-1 140,36 18-125,-1 53-31,0-18 16,-35 1-16,18-19 16,0 1-16,-1-1 15,-17 1 1</inkml:trace>
  <inkml:trace contextRef="#ctx0" brushRef="#br0" timeOffset="44369.67">21608 10566 0,'-36'0'47,"19"17"-31,-1 1-16,0-18 15,18 35 1,0-17 0,0 0-16,0-1 15,0 1 1,0-1-16,0 1 31,0 0-31,0-1 63,18-17-48,0 0 1,17 0 31,-17-17-32,-18-1-15,17 18 16,1-18-16,-18 1 16,18 17-16,-1-18 15,1 1-15,-18-1 16,0 0 0,17-17-1,1 17-15,0 1 16,-1-19-16,-17 19 15,18-1-15,-18 0 32,0 1-32,0-1 15,18 1-15,-18-1 32,0 0-17,0 1 110,0 34-109,0 1-16,0 35 15,0 0-15,0-36 16,0 54-16,0-36 16,0 18-16,35-18 15,-35-17-15,18 17 16,-1-17 46,1-18-46,17 0 0</inkml:trace>
  <inkml:trace contextRef="#ctx0" brushRef="#br0" timeOffset="45727.67">20091 10707 0,'17'0'141,"19"0"-126,-19 0 1,19 0 31,-19 17-31,1-17-16,-1 18 15,1 0 1,-18-1-16,18 19 15,-18-19 1,17 1 0,-17 0-1,0-1 1,0 18 0,0 1-1,-17-36-15,17 17 16,-18 1-1,0-18-15,1 18 0,17-1 16,-18 1 0,1-18-1,17 18 1,0-1-16,-18 1 16,0 17-1,36 0 95,-18-17-110,18-18 15,34 0-15,-34 0 16,0 0-16,-1 0 15</inkml:trace>
  <inkml:trace contextRef="#ctx0" brushRef="#br0" timeOffset="46454.94">22049 10601 0,'35'0'78,"18"0"-78,-36 0 16,36 0-16,-17 0 16,-19 0-16,19 0 15,16 0-15,-16-18 16,-19 18-1</inkml:trace>
  <inkml:trace contextRef="#ctx0" brushRef="#br0" timeOffset="47057.27">22278 10442 0,'0'18'62,"0"17"-62,0 18 16,0-18-16,0 36 16,0-36-1,0-17-15,0-1 125,18 1-78</inkml:trace>
  <inkml:trace contextRef="#ctx0" brushRef="#br0" timeOffset="47727.52">23125 10425 0,'17'-18'15,"-17"0"16,0 1-15,0-1 15,-35 18-15,17 0 0,1 0-16,-1 0 15,0 0-15,-17 0 16,-18 18-1,18 17 1,35-17-16,-18 17 16,-17 18-16,35-36 15,0 19 1,0-19-16,0 1 16,0 17-1,0-17 16,18 0-15,17-18-16,-17 0 16,17 0-16,-18 0 15,1 17-15,0-17 47,-1 0-31,19 0-1</inkml:trace>
  <inkml:trace contextRef="#ctx0" brushRef="#br0" timeOffset="48552.11">23424 10530 0,'0'-17'47,"-17"-1"-47,-1 18 16,1 0-16,-1 0 31,-17 0-15,17 0-1,0 0-15,18 35 32,0-17-32,-17-18 15,17 35 1,0-17-16,0 0 62,53-18-30,-36 0-32,19 0 15,-19 0-15,1 0 31,-1-18-15,1 18 47,17 18-48,-17-1-15,-18 36 16,0-35-1,18-1-15,-1-17 79</inkml:trace>
  <inkml:trace contextRef="#ctx0" brushRef="#br0" timeOffset="49320.68">23742 10283 0,'35'-17'109,"18"-1"-109,-35 1 16,17-1-16,18 18 16,-18-18-16,-17 18 15,0 0-15,-1 36 94,-17 16-94,0 1 16,0 0-16,-17 18 15,-54 35-15,36-71 16,17-17-16,-17 17 15,-1 0-15,19-17 16,17-1 109,17-17-125,36-17 16,-35-1-16,0 18 15,17-35-15,-35 17 16,18 18 0,-1-17-16</inkml:trace>
  <inkml:trace contextRef="#ctx0" brushRef="#br0" timeOffset="49760.61">23707 10513 0,'0'-18'16,"17"18"0,54-18-16,-18 18 15,0 0-15,17 0 16,-52 0-1,0 0-15,-1 0 16,1 0-16</inkml:trace>
  <inkml:trace contextRef="#ctx0" brushRef="#br0" timeOffset="50855.83">24077 10495 0,'18'18'79,"-1"-18"-64,1 0-15,17 0 16,-17 0-1,0 0 1,17 0-16,-18 0 16,1 0-1,0 0 1,-1 0 0,-17-18-1,18 0 1,0 18-16,-18-17 15,0-1 1,0 1 125,-18 17-126,0 0 48,1 0-48,-1 0 1,-17 0 0,35 17-16,-18 1 15,1-18 17,-1 35 14,18 0-14,-18-17-17,18 0-15,0-1 32,0 19-17,0-1 16,0-17 16,36-18-31,16 0-16,-34 0 16,17 0-16,1 0 15,-1 0-15,-17 0 16,-1 0-16,18 0 15,-17 0 1</inkml:trace>
  <inkml:trace contextRef="#ctx0" brushRef="#br0" timeOffset="51831.75">19773 11236 0,'0'-18'125,"-53"18"-125,18 0 16,-36 18 15,54-18-15,-18 0-16</inkml:trace>
  <inkml:trace contextRef="#ctx0" brushRef="#br0" timeOffset="52184.78">19579 11307 0,'35'17'31,"-17"18"0,17-17 1,-17-18-17</inkml:trace>
  <inkml:trace contextRef="#ctx0" brushRef="#br0" timeOffset="54472.31">23936 10707 0,'-18'0'141,"54"17"-126,-36 1-15,17 0 16,19-18-16,-19 0 47</inkml:trace>
  <inkml:trace contextRef="#ctx0" brushRef="#br0" timeOffset="65182.65">23989 10707 0,'35'0'141,"-17"17"-125,-18 1-1,17-18-15,1 18 16,0-1 0,-1-17 155,1 0-155,0 0-16,17 0 16,-17 0-1</inkml:trace>
  <inkml:trace contextRef="#ctx0" brushRef="#br0" timeOffset="91591.03">14570 14270 0,'0'0'0,"17"17"15,1-17-15,-18 36 16,18-1-16,-1-17 16,1-1-1,0 19 17,-1-19-17,1 1-15,17 17 16,0 0-16,-17-17 15,17 0-15,18 17 16,-35-17-16,17-1 16,-17 1-1,-1 0 1,19-1-16,-1 1 16,-17-18-16,35 17 15,-1 1-15,19 17 16,-18-17-1,17 17-15,-52-17 0,35-18 16,0 18 0,-18-1-16,0-17 15,1 18-15,-19-18 16,36 0-16,-17 17 16,-1-17-16,18 0 15,-18 0-15,0 0 16,-17 0-1</inkml:trace>
  <inkml:trace contextRef="#ctx0" brushRef="#br0" timeOffset="92390.93">15840 14764 0,'0'17'47,"17"36"-31,-17-35-16,18-18 16,0 18-16,-18-1 15,0 1 1,17-18-1,1 17-15,0 1 79,-18 0-64,0-1 79,-53 1-78,35-18-16,-35 35 15,18-17-15,17-18 16,18 18-16,-17-1 15,-1-17 1</inkml:trace>
  <inkml:trace contextRef="#ctx0" brushRef="#br0" timeOffset="94632.65">16210 14587 0,'0'18'62,"0"0"-46,0 17-16,0 0 15,0-17-15,0-1 16,0 1-16,0 0 16,0-1-1</inkml:trace>
  <inkml:trace contextRef="#ctx0" brushRef="#br0" timeOffset="95350.88">16263 14552 0,'18'0'31,"-1"0"-16,1 0-15,0 0 16,-1 18-16,-17-1 16,18 1-1,0-18 1,-1 18 0,-17 17-1,0-70 141,0-1-140,18 1-16,-18-18 16,17 0-1,1 18-15,0-18 16,-1 35 0</inkml:trace>
  <inkml:trace contextRef="#ctx0" brushRef="#br0" timeOffset="96335.86">16669 14482 0,'0'-18'47,"-18"18"31,-17 0-62,35 18 0,0-1-16,0 1 15,0-1 1,0 1-1,17-18 79,1 0-94,17 0 16,1-18-16,-19 1 15,1-1-15,0 1 16,-1 17-16,1 0 78,17 0-62,-35 17-16,18 1 15,-1-1-15,-17 1 16,18 0 0,17-18 62,-17 0-63</inkml:trace>
  <inkml:trace contextRef="#ctx0" brushRef="#br0" timeOffset="96888.35">17233 14305 0,'-35'0'32,"35"35"-17,0-17-15,0 0 16,0 17-16,0-17 31,0 35-15,0-36-16,0 18 15,18-17 17,-1-18-1,1 0-15,17-18-16,0-17 15,-17 18-15,17-54 16,-35 18-16,36-18 15,-19 19-15,1 34 16,-18-17-16,17-1 16,-17 1-16,0 17 15</inkml:trace>
  <inkml:trace contextRef="#ctx0" brushRef="#br0" timeOffset="97126.87">17462 14270 0,'0'0'0,"106"159"16,-53-89-16,53 36 15,-35-18-15,-18-70 16,-18-1-16,0 1 16</inkml:trace>
  <inkml:trace contextRef="#ctx0" brushRef="#br0" timeOffset="97791.57">17198 14870 0,'0'17'46,"53"-17"-46,-18 0 16,-17 0-16,-1 0 16,1 0-1,0 0 1,-1 0-16</inkml:trace>
  <inkml:trace contextRef="#ctx0" brushRef="#br0" timeOffset="98385.68">17357 14817 0,'-18'0'78,"18"17"-62,0 19-1,0-19-15,18 18 16,-18 1-16,0-19 31,0 1-15,17-18-1</inkml:trace>
  <inkml:trace contextRef="#ctx0" brushRef="#br0" timeOffset="105432.68">23107 11112 0,'53'0'110,"53"0"-95,17 0-15,54 0 16,-1 0-16,-53 0 15,-17 0-15,-35-17 16,-36-1-16,-17 18 16</inkml:trace>
  <inkml:trace contextRef="#ctx0" brushRef="#br0" timeOffset="107375.9">23142 11254 0,'18'0'16,"-1"0"-16,19 0 15,34 0-15,-34 0 16,52 0-16,0 0 16,35 0-1,-52 0-15,0 0 0,-36 0 16,0 0 0,18-18-16,-35 18 15,17 0-15,0 0 16,-17-18-16,0 18 15,-1 0 235,1 0-250,35 0 16,-36 0 0,19 0-16,-1 0 15,-17 0 1,-1 0-16,1 0 31,-18-17 235,0-1-235,0-35-15,0 35-1,-35 18 267,-1 0-282,19 0 15,-19 0-15,19 0 47,-1 0-31,0 0-16,1 0 15,-1 18 1,1-18-16</inkml:trace>
  <inkml:trace contextRef="#ctx0" brushRef="#br0" timeOffset="-214527.63">20443 11536 0,'18'0'313,"0"0"-297,-1 0 312,36 0-313,0 0-15,0 0 16,-18 0-16,18 0 16,-35 0-16,17 0 15,-17 0-15,0 0 16,17 0-1,-18 0 95,19 0-95,-19 0-15,36-18 16,-35 18-16,0 0 16,34-17-16,-34 17 15,0 0-15,17 0 16,-17 0-16,-1 0 16,1 0-16,17 0 125,0-18-110,-17 0-15,17 1 16,18-1-16,-35 18 15,0 0-15,-1-18 16,1 18 0,0 0-1,-1 0 1,-17-17 0,18 17-16,17-18 15,-17 18 16,-1 0-15,19 0 203,17 0-204,-18 0-15,0 0 16,0 0-16,-17 0 16,0 0 109,-1 0-110,1 0-15,17 0 16,-17-18-16,-1 1 16,19-1-1,-36 1 48,17 17-48,1 0-15,-18-18 16,18 0 0</inkml:trace>
  <inkml:trace contextRef="#ctx0" brushRef="#br0" timeOffset="-213089.55">20355 11553 0,'0'0'0,"18"0"109,17 0-93,0 0-16,18 0 15,18 0-15,-1 18 16,-17-18-16,0 0 15,18 18-15,-53-18 16,34 0-16,-16 0 16,-19 0-1,1 0-15,0 0 16,-1 0-16,19 0 16,-19 0-16,18 0 15,-17 0-15,0 0 16,17 0-16,-17 0 15,17-18 1,-17 18-16,17 0 16,18-18-16,-36 18 15,36-17 1,-35 17 0,0 0-16,17 0 15,-17-18 1,17 18-16,0 0 15,-17 0-15,-1 0 16,19-17-16,-1 17 63,0 0-48,-17 0 1,-1 0-1,1 0-15</inkml:trace>
  <inkml:trace contextRef="#ctx0" brushRef="#br0" timeOffset="-209545.08">17586 6403 0,'0'-18'31,"0"1"1,0-1-17,-18 0 63,-17 18-78,0 0 16,-18 0-16,0 0 16,18 0-16,-1 0 15,19 0-15,-1 0 16,-17 0-16,17 0 16,1 0-1,-1 18 1,18 0-1,-18-18 1,18 17 0,0 1-16,0 0 15,0-1 1,0 1-16,0-1 16,0 19-16,18 17 15,-18-36-15,18 36 16,-1-35-1,1 17-15,-18 0 16,17 1 0,1-1-16,0 0 15,17 1-15,-17-19 16,-1 1-16,1-1 16,0 1-1,17-18 16,0 0-31,-17 0 16,17 0-16,0-18 16,1 1-1,-19-1-15,19 18 16,-19-17-16,1-1 16</inkml:trace>
  <inkml:trace contextRef="#ctx0" brushRef="#br0" timeOffset="-208736.38">17833 6597 0,'0'0'15,"0"-18"48,-18 18-47,1 0-16,-19 0 15,1 0-15,17 0 16,-17 36-1,35-19 1,-17 1 0,17 17-16,-18-35 15,18 18-15,0 17 16,0-17-16,0-1 16,0 19-16,18-36 46,-1 0-14,18 0-17,18-18-15,-35 18 16,17-35-16,1 17 16,-36 0-16,35 1 15,18 52 48,-18 0-48,-35-17-15,35 0 16,-17 35-16,0-36 16,-18 1-1,17-1-15,18-17 63,36-35-63,-36-18 15</inkml:trace>
  <inkml:trace contextRef="#ctx0" brushRef="#br0" timeOffset="-207896.77">18115 6315 0,'0'-18'94,"35"0"-94,54 18 16,-36-17-16,-18 17 15,0 0-15,-17 0 16,-1 0 62,19 0-62,-36 53-1,17-18-15,-17 18 16,0 0-16,0-18 15,0 0-15,0 1 16,0-19 0,0 1-16,0 0 15,-17-1-15,17 1 78,53-18-62,17 0-16,-35 0 16,1 0-16,-19 0 15,1 0-15,0-18 16</inkml:trace>
  <inkml:trace contextRef="#ctx0" brushRef="#br0" timeOffset="-207311.96">18309 6473 0,'71'0'110,"70"-17"-95,-88-1-15,0 18 16,-36-17-16,19 17 16,-19 0-16,1 0 15</inkml:trace>
  <inkml:trace contextRef="#ctx0" brushRef="#br0" timeOffset="-206240.05">18874 6421 0,'17'-18'31,"1"0"16,0 18-47,-1-35 16,1 17 0,-1 1-1,1-1-15,-18 0 16,0 1-1,18-1-15,-18 1 16,0-1 109,-18 0-109,0 18-1,1 0 1,-1 0 15,1 0-15,-1 0 15,0 18-31,1-18 16,17 18 62,0 17-78,0 0 15,0-17 1,0-1 0,0 1-16,0 0 31,0-1-31,0 1 16,0 0-1,0 17-15,17-18 47,1 1-47,0-18 47,-1 0-47,18 0 16,107 0 15,-107 0-31,0 0 15,0 0-15,-17-18 16,0 1 0</inkml:trace>
  <inkml:trace contextRef="#ctx0" brushRef="#br0" timeOffset="-203047.2">17480 9402 0,'18'-18'31,"-18"0"-15,0 1 0,0-142-1,0 53 1,0 0-16,0-17 15,35-301 1,-17 301 0,-1 35-16,-17-18 15,0 53-15,0-71 16,0 72-16,0-37 16,0 36-16,0 1 15,0 16-15,0 1 16,0 0-16,0 17 15,0 0 1,0 36 156,0 0-172,0 35 16,0 0-16,0-36 15,0 18-15,0-17 16,0 35-1,0-35-15,0-1 16,0-70 109,0 0-125,0 1 16,18 34-16,-18-17 15,18 17-15,-18 0 16,17 18-16,-17-17 16,0-1 218,-17 18-218,-19 18-1,1 17-15,0-17 31,17-1-31,0 1 79,18 0-64,-35 17-15,18-18 16,17 1-1,17-18 95,36-18-110,35-17 15,-35 0-15,18 0 16,-18-1-16,-18 19 16,0-1-16,1 18 15,-1 0 48,-18 0-63,1 0 15,0 53-15,-1-18 16,1 1 0</inkml:trace>
  <inkml:trace contextRef="#ctx0" brushRef="#br0" timeOffset="-200392.02">19685 6279 0,'35'0'218,"36"-17"-202,17 17-16,0 0 16,-17 0-16,-18 0 15,0 0-15,0-18 16,-36 18-1</inkml:trace>
  <inkml:trace contextRef="#ctx0" brushRef="#br0" timeOffset="-199777.07">19967 6032 0,'0'53'47,"0"-17"-47,18 17 16,-18 17-16,17-17 15,-17-18-15,0 1 16,0-19-16,0 19 15,0-19-15</inkml:trace>
  <inkml:trace contextRef="#ctx0" brushRef="#br0" timeOffset="-185465.07">20479 5874 0,'17'70'62,"1"1"-46,17-1-16,-17 1 16,0 0-16,-1-1 15,1-17-15,-18-18 16,17-17 62</inkml:trace>
  <inkml:trace contextRef="#ctx0" brushRef="#br0" timeOffset="-184320.58">20461 5997 0,'18'0'109,"35"0"-109,-53 18 16,53-1-16,-1 36 15,1-17-15,-17 17 16,70 0-1,-54-18-15,-16 0 16,-1-17-16,-17-1 16,-1 1 77,1 0-77,0-18 78,-18-36-79,0-17-15,-18-17 16,18 35-16,-18-18 16,1 0-16,-1 17 15,18 19-15,0-1 16,0 1-16,0-1 16,0 0-1,0 1 1,-18-1-16</inkml:trace>
  <inkml:trace contextRef="#ctx0" brushRef="#br0" timeOffset="-183001.05">21343 6191 0,'-18'-17'15,"18"-1"1,0 0 0,0-17-1,-17 17 1,17 1-16,-18 17 15,18-18 17,-18 18-17,1-18 1,-1 18 0,1 0 15,-1 0 0,0 18-15,1-18-1,-1 35 1,18-17-16,0 0 16,0-1-1,0 1 1,0 0-16,0-1 31,35-34 125,-17 17-78,17 0-62,-17 17 0,17 1-1,-17 0-15,-18-1 16,17-17-16,1 0 16,0 0 15,17 0-16,-17 0 1,-1 0-16</inkml:trace>
  <inkml:trace contextRef="#ctx0" brushRef="#br0" timeOffset="-181480.57">21572 5909 0,'0'-18'31,"-17"18"-15,-1 0 31,18 18 0,0 17-32,0-17-15,0 17 16,0-17 0,0-1-1,0 1 48,18-18-48,-1 0 1,1 0 0,0 0-1,17 0 63,0 0-62,-17 0-16,-1 0 16,1-18-16,0 18 15,-1-17-15,1-1 16,-18 1 15,18 17-31,-18-36 16,17 1-1,-17 17-15,18-17 16,-18 17-16,0-34 16,0 16-16,0 19 15,0-36-15,0 17 16,0 19-16,0-1 15,0 1-15,0-19 16,0 1-16,0 17 16,0 1-1,0-1 1,0 0 62,-35 18-31,35 18-31,0 17-16,0 18 15,0-35-15,0 17 16,0 0-16,0 1 15,0-1 1,0-17-16,0 17 16,17 0-16,-17-17 15,18 17 1,0 0 0,-18-17-1,0 0-15,0-1 16,17 1-16,1 0 15,-18-1 1,17 1 62,19-18-47,-19 0-31,1 0 16,0 0 0,-1 0-16</inkml:trace>
  <inkml:trace contextRef="#ctx0" brushRef="#br0" timeOffset="-178849.35">20232 7144 0,'17'-18'203,"36"0"-203,0 18 16,-17 0-16,16 0 15,-16 0-15,-19 0 16,36 0 0,-35 0-16,0 0 15,-1 0-15,1 0 16,-1 0-16,19 0 16,-19 0-16,19-17 15,-1 17-15,-17 0 16,17 0-16,-17 0 15,17 0-15,0 0 16,-17-18-16,17 18 16,18-17-16,-35 17 15,-1 0 1</inkml:trace>
  <inkml:trace contextRef="#ctx0" brushRef="#br0" timeOffset="-177561.78">20814 6914 0,'35'0'250,"0"0"-234,1 0-16,17 36 15,0-1-15,-1-17 16,-34-1-16,0-17 16,-1 0-16,1 18 15</inkml:trace>
  <inkml:trace contextRef="#ctx0" brushRef="#br0" timeOffset="-176112.78">20620 7267 0,'35'0'281,"-17"0"-281,-1 0 141,1 0-141</inkml:trace>
  <inkml:trace contextRef="#ctx0" brushRef="#br0" timeOffset="-175160.42">20532 7355 0,'17'-17'32,"1"-1"-17,17 0 1,0 18-16,-17-17 15,17 17-15,18 0 16,0 0 0,-17 0-1,-19-18-15,1 18 63</inkml:trace>
  <inkml:trace contextRef="#ctx0" brushRef="#br0" timeOffset="-174721.55">20532 7373 0,'17'18'46,"19"17"-30,52 53 0,18-53-16,-71 1 15,18-36-15,0 0 16</inkml:trace>
  <inkml:trace contextRef="#ctx0" brushRef="#br0" timeOffset="-173538.07">21872 6914 0</inkml:trace>
  <inkml:trace contextRef="#ctx0" brushRef="#br0" timeOffset="-169369.94">21925 6844 0,'0'35'125,"0"18"-125,0-35 15,0 17-15,0 18 16,0-35 0,0 17-16,0-18 15,0-52 173,0-18-173,-18 0-15,18 36 16,0-1-16,0 0 16,36 36 156,-1 17-157,-35-17-15,35 0 16,18 17-16,-17 0 15,-1 0-15,-18-35 16,1 0 109,-18-17-125,0-1 16,0-35-16,0 0 15,0 18 1,0 0-16,0 0 16,0-1-1,0 19-15</inkml:trace>
  <inkml:trace contextRef="#ctx0" brushRef="#br0" timeOffset="-168401.97">22472 6879 0,'0'-35'15,"0"17"1,0 1 0,-18-1 30,-17 18-30,0 0-16,-1 18 16,1-1-16,18 1 15,-1-18-15,0 18 16,18-1 0,0 1-1,0 17 1,0-17-1,0-1 1,18 19-16,0-19 16,-18 1-16,17-18 15,1 0 32,17 0-31,0 0-16,-17-18 15,-18 1-15,0-1 16,18-17-16,-18 17 16,17 18-16,-17-18 15,18 18 79,70 89-78,-53-54-1,1 0-15,-36-17 16,35-1-16,-17 1 0</inkml:trace>
  <inkml:trace contextRef="#ctx0" brushRef="#br0" timeOffset="-167392.79">22807 7056 0,'0'-18'15,"0"0"48,0 1-48,0-1-15,0 0 16,0 1 0,0-1 15,18 18 0,-1 0-31,19 0 16,-19 0 46,1 18-46,0 17-16,-18-17 0,0 17 15,17 0 1,-17 0-16,18 1 16,-18-1-16,0-17 15,0-1-15,0 1 16,0 0 0,0-1-1,0 1 1,-35-1-16,-1-17 15,19 0-15,-19 18 16,72-18 93,34 0-93,-35 0-16,-17 0 16,0 0-16,17-18 109</inkml:trace>
  <inkml:trace contextRef="#ctx0" brushRef="#br0" timeOffset="-166488.45">23072 6579 0,'17'-17'110,"1"17"-110,17-18 15,0 18-15,-17 0 16,0 0-16,-1 0 15,1 18 79,-18 35-94,0-1 16,0-16-16,0 17 15,0 0-15,-18-18 16,1-17 0,-1 17-16,0-18 15,18 1 110,53 0-109,-35-18-16,0 0 16,-1 0-1,1 0 63</inkml:trace>
  <inkml:trace contextRef="#ctx0" brushRef="#br0" timeOffset="-165905.46">22966 6738 0,'17'0'46,"54"0"-30,-36 0-16,-17 0 16,0 0-16</inkml:trace>
  <inkml:trace contextRef="#ctx0" brushRef="#br0" timeOffset="-164624.15">23372 6791 0,'17'18'94,"1"-18"-79,35 0 1,-36 0-16,19 0 16,-1-18-16,0 0 15,0 18-15,-17 0 16,0-17-16,-1-1 109,-17 0-93,-35 18-1,0-17-15,17-1 16,-17 0 0,17 18-1,1 0 17,-1 0 61,0 0-93,1 0 16,-1 0 0,0 0-16,1 0 15,-1 0 1,1 0 15,-1 18-31,18 0 16,0-1-1,0 1-15,0 0 16,0-1-16,0 1 16,0 0-16,0-1 15,0 19 1,18-19-1,-1 1-15,-17-1 16,35 19-16,-17-36 16,-18 17-1,18 1-15,-1-18 16,19 0 0,-1 0-16,0 0 15,18 0-15,-18 0 16,1 0-16,-1 0 15,-17 0-15,-1 0 16,1 0 0</inkml:trace>
  <inkml:trace contextRef="#ctx0" brushRef="#br0" timeOffset="-164138.21">24024 6791 0,'0'-18'16,"0"1"15,18-1-31,35 18 15,35-18-15,-18 18 16,1-17-16,-36 17 16,-17 0-16</inkml:trace>
  <inkml:trace contextRef="#ctx0" brushRef="#br0" timeOffset="-163672.09">24165 6562 0,'0'53'47,"36"52"-32,-1-52-15,0 0 16,-17 0-16,-1-35 15,-17-1 1,0 1-16,0 0 16,0 17 62</inkml:trace>
  <inkml:trace contextRef="#ctx0" brushRef="#br0" timeOffset="-162880.62">24059 7479 0,'0'0'16,"0"-18"0,0 1-16,0-1 31,0 0-15,0 1-1,-17 17-15,-1 0 16,-35 0-16,18 0 15,17 0-15,-35 0 16,36 17 0,17 1-16,-18-18 15,0 18-15,1 17 16,-1-35-16,18 18 16,0 17-16,0-18 15,0 19-15,0-19 16,0 36-16,0-35 15,0 0-15,0 17 16,0-18 0,18-17-16,-1 18 15,1 0 1,0-18-16,17 0 16,-17 0-16,-1 0 15,19 0-15,-19 0 16,1 0-16,0 0 15</inkml:trace>
  <inkml:trace contextRef="#ctx0" brushRef="#br0" timeOffset="-162144.71">24201 7585 0,'0'-18'15,"0"36"-15,0-54 16,0 19 62,-18 17-78,0 0 16,-17 53-16,17-53 15,1 35 1,-1 0 0,18-17-1,0 0-15,0-1 16,0 18 15,18-17 16,-1-18-31,1 0-16,17 0 15,-17 0-15,0 0 16,-1 0-16,1 0 16,-1 0 62,19 0-78,-19 18 15,19 17-15,-19-17 16,1-18-16,0 17 16</inkml:trace>
  <inkml:trace contextRef="#ctx0" brushRef="#br0" timeOffset="-161224.15">24483 7497 0,'0'35'32,"0"-18"-32,0 19 15,0-1-15,0-17 16,0 17-1,0 0-15,0 0 16,0-17-16,17 0 16,-17-1-16,18 1 31,0-18-15,-1 0-16,1 0 15,17 0-15,-17 0 16,0 0-16,17 0 15,-18-35-15,1 35 16,0-36-16,-1-16 16,19-1-16,-36 35 15,17-35-15,-17 0 16,18-17-16,-18 52 16,0-35-16,18 0 15,-18 18-15,0-18 16,0 35-16,0-17 15,0 0-15,0 17 16,0 0 0,-18 18 46,0 0-46,1 0-16,-19 53 15,36-35-15,-17 35 16,17 0-16,0-18 16,0 18-16,0 0 15,0-35-15,17 35 16,1-18-16,0 0 16,-1-17-16,-17-1 15,18 1-15,0-18 16,-1 0 15,1 0-31,-1 18 16,1-18-1,0 0-15</inkml:trace>
  <inkml:trace contextRef="#ctx0" brushRef="#br0" timeOffset="-160520.45">25030 7655 0,'0'-17'31,"17"-1"-31,-17 0 16,18 1-16,-18-1 15,17 0-15,1 18 16,0 0-1,-1 0 48,19 0-63,-19 36 16,-17-19-1,0 19 1,0-1-16,0 0 0,0 0 15,0 1-15,-35 52 16,0-70 0,-18-1-16,35 1 15,1-1-15,-1 1 16,106-18 46,-35 0-62,18 0 16,-1 0-16,-35 0 16,54 0-1,-72 0 1</inkml:trace>
  <inkml:trace contextRef="#ctx0" brushRef="#br0" timeOffset="-97985.41">20443 15205 0,'-17'-18'203,"17"0"-203,17 1 15,1-1 1,-18 1 0,0 69 109,0-34-110,0 35-15,0-18 16,0 1-16,0-19 15,0 1-15,0-1 16,0 1-16,0 0 16,0-1 15,18 19-15,-1-36 77</inkml:trace>
  <inkml:trace contextRef="#ctx0" brushRef="#br0" timeOffset="-96992.13">20673 15152 0,'0'0'0,"-18"0"15,0 0 1,1 0-16,-1 17 16,18 1-1,0 0 1,0-1-1,0 1 1,0 0 0,0-1-1,0 1 1,0 0-16,18-1 62,-1 1-46,1-18 0,0 0-1,-1 17-15,1-17 47,0 0-16,17 0-15,-17 0-16,-1 0 31,1 0-15,-18-17 0,0-1-1,0 1 16,-18-1-31,18 0 16,-17-17 15,-1 0-15,0 35 0,18-18-1,-17 18 1,-19-18-1,19 18 1,-1 0 0</inkml:trace>
  <inkml:trace contextRef="#ctx0" brushRef="#br0" timeOffset="-95848.77">20920 15169 0,'17'0'32,"1"36"-32,-18-1 15,18 0-15,-18 1 16,0 16-16,0-34 16,0 17-16,0 1 15,0-19 1,0-52 124,0 0-140,0-1 16,-18 1-16,18 18 16,0-1-1,-18-17 1,18 17 0,0 0-16,0 1 15,0-19 1,18 36-1,-18-17-15,35 17 16,-17 0 0,0 0-1,-1 0-15,1 0 16,-1 0-16,1 0 16,0 17 155,-18 19-139,0-19-32,-18-17 15,-17 36 1,17-36 0,-17 17-1</inkml:trace>
  <inkml:trace contextRef="#ctx0" brushRef="#br0" timeOffset="-95073.02">21308 15187 0,'17'0'47,"1"0"-47,-18 35 16,0-17-16,0 17 15,0 1-15,0-19 16,0 18-16,0-17 16,0 0 62,-18-18-63,1-18-15,17-17 0,-18-36 16,18 36-16,0 0 16,0-1-16,0 19 15,0-1 1,0-17-16,0 0 31,18 17-15,-1 18-1,1 0 1,0 0 0,-1 18-1,1-18 16,0 17-31,-18 1 16,0 17 0,17-17-1,-17-1 1,0 1 0,0 0-16,0-1 15,0 1 1,-17-18-16,-1 0 15</inkml:trace>
  <inkml:trace contextRef="#ctx0" brushRef="#br0" timeOffset="-94081.63">21590 15099 0,'18'0'47,"-1"18"-32,-17-1 1,0 1-16,0 17 16,18-35 93,0-18-93,-18 1-16,17 17 15,1-18-15,-1 1 16,1 17 78,-18 17-94,0 1 31,0-1-31,0 1 16,0 0-1,0-36 79,18 0-94,-1 1 16,-17-1-16,18 1 15,0-1-15,-18 0 16,35 18-1,-17 0 1,-1 0 0,1 0 15,-1 0-31,-17 18 16,18 0-16,0-1 15,-1 18-15,-17-17 16,18 0-16,-18-1 15,0 1 1</inkml:trace>
  <inkml:trace contextRef="#ctx0" brushRef="#br0" timeOffset="20224.09">5838 4974 0,'124'0'94,"88"0"-78,70 0-16,18 0 15,17 0-15,1 0 16,-1 0-16,-17 0 16,-35 0-16,-36 0 15,-53 0-15,-87-17 16,-37 17-16,-16-18 16,-19 18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7:07:56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11060 0,'18'0'141,"70"0"-125,0 17-16,36 1 15,-53-18-15,-1 17 16,-52-17-16,17 0 15,0 18-15,-17-18 16,0 0-16,17 18 16,-18-18-1,19 0-15,-1 0 16,0 0-16,1 0 16,16 0-16,1 0 15,-17 0-15,-1 0 16,-17 0-16,-1 0 15,1 0 157,0 0-156,-1 0 0,1 0-1,-1 0 63</inkml:trace>
  <inkml:trace contextRef="#ctx0" brushRef="#br0" timeOffset="17454.91">14499 10989 0,'35'0'109,"36"0"-93,88 0-16,-36 0 15,18-18-15,-17-17 16,35 17-16,-36 1 15,-35-1-15,0 18 16,-35-17-16,0 17 16,-17-18-16,-19 18 15,1 0-15,-1 0 16,1-18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9:00:0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10989 0,'17'18'78,"1"-18"-63,17 0-15,53 0 16,36 0-16,-1 0 16,54 0-16,-36 0 15,0 0-15,-18 0 16,1 0-16,-36 0 16,-17 0-16,-1 0 15,-17 0-15,-35 0 16,-1 0-16</inkml:trace>
  <inkml:trace contextRef="#ctx0" brushRef="#br0" timeOffset="2373.9">6967 12841 0,'18'18'93,"-53"17"-93,-106 18 16,70-53-16,-17 18 16,17 17-16,1-18 15,52-17-15,0 0 16,-17 18-16,18 0 16,-1-18-1,0 17-15,1-17 0,-1 18 31,0-18-15,1 0 0,-1 0-1,0 0-15,1 0 16,-1 0 0,1 0-16,-1 0 15,0 0 1,1 0 343,-54 0-359,18 0 16,18 0-16,17 0 15,1 0-15,-1 0 16</inkml:trace>
  <inkml:trace contextRef="#ctx0" brushRef="#br0" timeOffset="17309.45">17815 10918 0,'36'0'141,"87"0"-125,-35 0-1,18 0-15,0 0 16,35 0-16,0 0 15,-17 0-15,34 0 16,-17 0-16,-70 0 16,17-17-16,-53 17 15,36-18 1,-53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9:00:53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14199 4886 0,'18'0'188,"35"18"-173,35-18-15,-17 17 16,17-17-16,0 0 16,35 0-16,-17 18 15,18 0-15,-71-18 16,17 17-16,-34-17 16,-19 0-16,1 0 15,17 0-15,-17 0 16,-1 0-16,1 0 15,35 0-15,-18 0 16,-17 0-16,17 0 16,-17 0-1,35 0-15,0 0 0,-18 0 16,0 0 0,0 0-16</inkml:trace>
  <inkml:trace contextRef="#ctx0" brushRef="#br0" timeOffset="133729.51">7867 16669 0,'0'17'63,"0"19"-63,0-19 15,0 36-15,0-18 16,18 1-16,-18-1 15,0 0-15,17-17 16,-17 17-16,0-17 16,0 0-16,0-1 15,0 1 1</inkml:trace>
  <inkml:trace contextRef="#ctx0" brushRef="#br0" timeOffset="134464.84">7937 16898 0,'18'0'31,"0"0"-31,-1 0 16,1 0-16,0 0 15,-1 0 1,1 0 15,0 0 63,-1 0-78</inkml:trace>
  <inkml:trace contextRef="#ctx0" brushRef="#br0" timeOffset="135008.96">8114 16757 0,'0'35'31,"0"106"-15,0-105 0,0-1-16,0-17 15,0 17-15,0-18 16,0 1-1,0 0-15</inkml:trace>
  <inkml:trace contextRef="#ctx0" brushRef="#br0" timeOffset="135712.76">8308 16545 0,'0'-17'78,"18"17"-62,17 0-16,-18 0 15,19 0-15,-19 0 16,19 0-16,-19 0 15,1 0-15,17 0 16,-17 0-16,-1 0 16</inkml:trace>
  <inkml:trace contextRef="#ctx0" brushRef="#br0" timeOffset="136399.96">8467 16351 0,'0'36'31,"17"-36"-31,-17 35 16,0-18-16,18 36 15,-18-35-15,18 17 16,-18 1-16,0 16 15,0-34-15,17 0 16,-17-1 0</inkml:trace>
  <inkml:trace contextRef="#ctx0" brushRef="#br0" timeOffset="136760.2">8714 17004 0,'0'0'0,"0"18"0,0-1 16,0 18-16,0 1 15,0-19 1,0 1 0,0 0-16,-18-1 15,0 1-15,18 0 16,-35-1 0,17-17-1</inkml:trace>
  <inkml:trace contextRef="#ctx0" brushRef="#br0" timeOffset="137488.26">9419 16722 0,'18'-18'31,"-18"0"-15,-18 1-1,18-1-15,-17 18 16,-1 0-1,0 0-15,1 0 16,-1 0-16,0 0 16,1 0-1,-1 0-15,0 35 16,18 1 0,0-1-1,0-17-15,0-1 16,0 1-16,0 17 15,0-17-15,0-1 16,18 36 0,-18-35-16,18 0 15,-1-18-15,19 0 16,17 17 0,35-17-16,0 18 15,18 0 1,-18-18-16,-18 0 15,-52 0-15,17 0 16,-17 0-16</inkml:trace>
  <inkml:trace contextRef="#ctx0" brushRef="#br0" timeOffset="138528.97">10001 16686 0,'0'0'0,"-17"0"31,-1 18-15,0 0-1,18-1 1,0 1 0,0 0-16,0-1 15,0 1-15,0-1 16,0 19-1,0-19 1,0 1-16,0 0 16,0-1-1,0 1-15,0 0 16,18 17 0,0-35 93,-1 0-78,1 0-15,0 0-1,-1-18 1,1 1-16,-18-1 31,17 0-15,-17 1 0,0-1-1,0 0-15,18 1 16,-18-1-1,0 0 1,0 1-16,0-1 16,0 1-1,0-1 1,0 0 31,0 1-32,-18 17-15,1-18 32,-1 18-32,1 0 15,-1 0 1,0 0-16,1-18 16</inkml:trace>
  <inkml:trace contextRef="#ctx0" brushRef="#br0" timeOffset="139682.26">10301 16845 0,'0'-18'94,"18"1"-78,-18-1-1,17 18-15,-17-17 0,18-1 31,0 18-31,-1 0 16,1 18 78,0-18-79,-18 17 1,17 1-16,-17-1 31,0 19-31,0-19 16,0 19 0,0-1-16,-17 0 15,17-17-15,-18-18 16,0 18-1,1-18-15,-1 17 16,0 1 15,54-18 126,34 0-157,18 0 15,-35 0-15,18 0 16,-36 0-16,0 0 15,-17 0-15,0 0 16</inkml:trace>
  <inkml:trace contextRef="#ctx0" brushRef="#br0" timeOffset="140503.15">11571 16757 0,'35'0'63,"177"18"-48,-124-18-15,18 0 16,-53 0-16,35 0 16,-17 0-16,-1 0 15,-34 0-15,-19 0 16,1 0-16</inkml:trace>
  <inkml:trace contextRef="#ctx0" brushRef="#br0" timeOffset="141368.87">12259 16598 0,'18'18'109,"-1"17"-109,36 18 16,-35-53-16,-1 18 15,1-1-15,17 1 16,-35 17 187,0 18-203,-17-18 16,-19-17-16,19 0 15,-1 17-15,1-35 16,-1 18-16,0-1 15</inkml:trace>
  <inkml:trace contextRef="#ctx0" brushRef="#br0" timeOffset="142224.18">11571 16087 0,'0'0'0,"-53"0"31,18 0-31,17 0 0,1 0 16,-1 0-16,0 0 31,1 0-15,-19 17 15,36 1-15,0 0-1,0 17-15,0-18 16,0 19 0,0-19 15,0 1-15,18-18-16,17 35 15,1-35-15,-1 18 16,-17 0-16,-1-18 15,18 0-15,-17 0 32,0 0-17</inkml:trace>
  <inkml:trace contextRef="#ctx0" brushRef="#br0" timeOffset="143359.93">11695 16140 0,'-18'-18'62,"0"18"-31,1 0 16,17 18 0,0 17-31,0-18-1,0 1 1,17 0 0,1-1-1,-18 1 142,18-18-157,-1-18 15,1 1-15,-1 17 16,1-18-16,0 0 15,17 18 142,-17 0-142,-1 0-15,1 18 16,0 0-16,-1-1 16,1 1-1,0 0 1</inkml:trace>
  <inkml:trace contextRef="#ctx0" brushRef="#br0" timeOffset="143903.62">11994 15893 0,'0'35'47,"0"0"-47,0 0 15,0 1-15,0 34 16,0-52-16,0 52 15,0-52-15,0 17 16,0 18-16,36-17 16,-19-19-16,1 1 15,0 0-15,17-18 32,-17 0-17,17 0 1</inkml:trace>
  <inkml:trace contextRef="#ctx0" brushRef="#br0" timeOffset="144753.25">12224 15998 0,'-18'-17'31,"18"52"-15,0 0 0,0-17-16,0 0 15,0-1-15,0 1 16,0 17-1,0-17 1,18-1 0,-1-17-1,1 0 17,17 0-17,-17 0 1,17 0-1,-35-17 1,18-1 15,-18 1-31,0-1 16,0 0 0,0 1-16,0-1 15,0 0 1,0 1-1,0-19-15,-18 19 32,1-1-17,-1 18 1,0 0 31,1 0-47,-1 0 15,0 0 1,1 35 0,17-17-1,0 0 1,0 17 0,35-17-1</inkml:trace>
  <inkml:trace contextRef="#ctx0" brushRef="#br0" timeOffset="145215.94">12506 15963 0,'18'-17'16,"-1"34"15,-17 1-31,18 17 16,-18 0-16,18-17 15,-18 17-15,0 1 16,0-19 0,0 1-16</inkml:trace>
  <inkml:trace contextRef="#ctx0" brushRef="#br0" timeOffset="145649.59">12559 16069 0,'18'0'32,"-1"0"-17,1 0-15,-1 0 31</inkml:trace>
  <inkml:trace contextRef="#ctx0" brushRef="#br0" timeOffset="146048.51">12665 15981 0,'17'0'62,"1"17"-62,-18 1 16,0 17-16,18 1 15,-18-19-15,0 36 16,0-18-16,17 1 16,-17-19-16,0 1 15,0 0 1</inkml:trace>
  <inkml:trace contextRef="#ctx0" brushRef="#br0" timeOffset="146448.7">12823 15804 0,'18'-17'16,"0"17"-16,-1 0 15,1 35-15,0-35 16,-18 53-16,17 0 16,-17-18-16,0 18 15,0 0-15,0-18 16,0 18 0,0-18-16,0-17 15,-17 17-15,-1 1 16,18-19-1</inkml:trace>
  <inkml:trace contextRef="#ctx0" brushRef="#br0" timeOffset="147216.16">13035 16192 0,'18'0'16,"-1"-35"15,-17 18-15,18 17-1,-18-18-15,18 18 16,-1-18-16,-17 1 16,18 17-16,0 0 15,-1 0 32,1 0-31,0 17-16,-18 19 15,0-1-15,0 18 16,0-36-16,-18 19 16,0-1-16,1-35 15,-1 35-15,18-17 16,53-18 93,-18 0-93,0 0-16,18-18 16,-17 18-16</inkml:trace>
  <inkml:trace contextRef="#ctx0" brushRef="#br0" timeOffset="149601.73">11536 17198 0,'17'-18'47,"1"18"-31,-18 36-16,0-1 15,0 0-15,0 0 16,0-17 0,18 17-16,-18-17 15,0 17-15,17-35 16,-17 35-16,0 1 16,18-36-16,-18 17 15</inkml:trace>
  <inkml:trace contextRef="#ctx0" brushRef="#br0" timeOffset="150416.38">11606 17286 0,'36'0'31,"-1"18"-15,0-18-16,-17 17 15,-1 1 1,-17 0 0,18-18-1,0 17 17,-1-17 218,-17-17-235,0-19-15,18-17 16,-18 36-16,18-36 15,-18 18-15,0-1 16,0 19 0,17 17-16</inkml:trace>
  <inkml:trace contextRef="#ctx0" brushRef="#br0" timeOffset="152576.17">12030 17233 0,'0'0'0,"-36"0"31,19 35 16,17-17-16,0 0 1,0-1-32,17 1 15,-17 0 1,18-1-1,17-17 110,-17 0-125,0-17 32,-1 17 93,19 17-110,-19 1 1,1 0 15,-18-1 0,35 1 1</inkml:trace>
  <inkml:trace contextRef="#ctx0" brushRef="#br0" timeOffset="153280.68">12347 17321 0,'18'0'16,"17"0"-1,0 0 17,-35 18-17,0 0 1,0 17-1,0-17 1,0 17-16,0 0 16,-17-35-16,17 18 15,-18-1-15,18 1 16,18-18 93,17 0-109,0 0 16,1 0-16,-19 0 47</inkml:trace>
  <inkml:trace contextRef="#ctx0" brushRef="#br0" timeOffset="153760.87">12647 17163 0,'0'17'47,"0"1"-31,0 17-1,0-17-15,18-1 16,-18 1-1,17-18 32,19 18-47,-1-18 16,-17 0 0,17 0-1</inkml:trace>
  <inkml:trace contextRef="#ctx0" brushRef="#br0" timeOffset="154552.43">12965 17180 0,'0'-17'15,"-18"17"32,18 17 0,0 1-47,0 0 16,0-1-1,0 1-15,0-1 16,18 1-1,-1-18 110,1 0-125,-1 0 16,1 0-16,-18-18 31,18 1-15,-18-1 15,0 1-31,0-1 63,0 0-63,0 1 15,-18-1 1,0 0 15</inkml:trace>
  <inkml:trace contextRef="#ctx0" brushRef="#br0" timeOffset="155425.12">13123 17198 0,'18'-18'16,"0"18"-1,-1 0 79,1 0-78,0 0-1,-1 0 1,-17 18 15,0 0-31,0-1 16,0 1 15,0-1 79,18-17-110,-1 18 15,19-18-15,-19 0 16,36 18-1,-53-1-15,18-17 16,-18 18 0,0 17-1,0-17 1,0 17-16,0-17 31,-71 17-31,54-35 16,-36 18-16,-35-1 15,17 1-15,-88-18 16</inkml:trace>
  <inkml:trace contextRef="#ctx0" brushRef="#br0" timeOffset="157960.04">14358 16581 0,'18'17'93,"-1"1"-77,19 17 0,-19-17-16,1 17 15,0 0-15,17 1 16,-18-1-16,1 0 15,0 0-15,-18-17 16,0 0-16,0-1 16,35-17 62,18-17-78,17-19 15,89-52-15,-35 0 16,34 17-16,-16-17 16,16 0-16,-34 18 15,-54 17-15,1 17 16,17 1-16,-70 17 16,17 1-16</inkml:trace>
  <inkml:trace contextRef="#ctx0" brushRef="#br0" timeOffset="160225.14">9419 17515 0,'18'36'47,"-1"34"-31,1 1-16,17 17 15,-17-17 1,0-1-16,17 1 0,-17-1 16,-18-35-1,17 1-15,1-1 16,-1 0-16,19 18 15,-36-35-15,35 17 16,-35-17-16,0-1 31,0 1-31,18 0 32,-1-1-1,-17 1-16,18 17-15,-18-17 16,0 17-16,0-17 16,0-1-1,18-17 63,17 0-62,-18 0-16,36 0 16,18 18-1,-36-18-15,53 0 16,-35 0-16,0 0 16,-17 0-16,-1 0 15,18 0-15,-36 0 16,36 0-16,-17 0 15,16 18-15,19-18 16,0 0-16,-1 0 16,18 0-16,-35 0 15,35 0-15,-17 0 16,17 0-16,0 0 16,36 0-16,-36 0 15,0 0-15,0 0 16,18 0-16,-53 0 15,71 0-15,-89 0 16,36 0-16,17 0 16,-18 0-16,18 0 15,1 0-15,-1 0 16,-18 0-16,19 0 16,-1 0-16,-18 0 15,-17 0-15,-17 0 16,-1 0-16,18 0 15,-36-18 1,19 18-16,-1 0 16,0-18-1,-17 18 48</inkml:trace>
  <inkml:trace contextRef="#ctx0" brushRef="#br0" timeOffset="161192.54">12753 18362 0,'0'18'31,"18"-1"-31,34 1 16,-16 0-1,-19-1-15,1-17 16,0 18 187,-18 17-187,-18 18-16,0-53 15,-17 35-15,17 1 16,1-36-16,-1 17 16,18 1-16,-17 0 31</inkml:trace>
  <inkml:trace contextRef="#ctx0" brushRef="#br0" timeOffset="167704.44">13388 18150 0,'18'0'32,"-1"0"15,18 18-47,1 0 31,-19-1-31,19 19 15,17-19-15,-36 1 16,18 17-16,-17-17 16,0-1-16,-1 1 15,1 0-15,0-1 32,-1 1-17,1-18 1,-18 18-1,18 17 1,-1-35 0</inkml:trace>
  <inkml:trace contextRef="#ctx0" brushRef="#br0" timeOffset="168360.9">13794 18097 0,'0'18'110,"-36"35"-110,1 18 15,0-18-15,-1 17 16,19-35-16,-1-17 16,-17 17-16,17-17 125</inkml:trace>
  <inkml:trace contextRef="#ctx0" brushRef="#br0" timeOffset="169944.86">10813 18186 0,'35'0'234,"0"0"-234,0 0 16,-17 0-16,0 0 15,-1 0-15,1 0 16,0 0-16,-1 0 15,1 0 1,0 0 0,-1 0-1,-17 17 126,0 1-125,-17 0-16,-1 17 15,-17-17-15,17-1 16,-17 36-16,17-53 15,0 18-15,1-1 16,-1-17-16,1 0 16,17 18 171,52 0-171,1-18-16,-17 0 15,-1 0-15,-17 0 16,-1 0-16,1 0 16</inkml:trace>
  <inkml:trace contextRef="#ctx0" brushRef="#br0" timeOffset="170983.75">10866 18327 0,'35'0'125,"0"0"-125,0 0 15,18 0-15,-17 17 16,-19-17-16,1 0 15</inkml:trace>
  <inkml:trace contextRef="#ctx0" brushRef="#br0" timeOffset="172552.08">11165 18309 0,'18'-17'31,"17"17"31,-17 0-46,0-18-16,17 18 16,0-18-16,-17 18 15,-1-17-15,1 17 16,-18-18 0,18 0 93,-18 1-78,0-19-15,-18 19 15,0-1-15,1 18 124,-1 0-124,1 18 0,-1-1 15,0 1-16,1 0 32,-1-1-15,18 1-17,0 0 16,0-1 1,0 19 93,0-19-110,0 1-15,18-1 16,-18 1 0,17-18-1,1 18 16,0-18 141,-1 0-156,36 0-16,-35 0 16,17 0-16,-17 0 15,-1 0-15,1 0 16,0 0-16,-1 0 15,1 0-15,-1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43:11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9825 0,'0'-18'110,"18"36"-95,-1-18 1,1 17-16,-18 1 15,18-18-15,-1 35 16,18 1-16,-35-19 16,18 36-16,0-35 15,-1 0 1,1-1 0,17-34 124,1-19-140,-19 1 16,1 17-16,35-35 15,0 0-15,-18 1 16,0 16-16,-17 1 16,17 17-16,0-17 15,-17 17-15,-18 1 16,35-1-16,-17 1 31,-18-1-15</inkml:trace>
  <inkml:trace contextRef="#ctx0" brushRef="#br0" timeOffset="50606.42">1094 9878 0,'0'35'188,"0"-17"-173,35-1-15,-35 1 16,18-18-16,-1 0 437,1 35-421,35 18-16,-36-53 16,1 53-1,0-53-15,17 0 94,-17 0-94,-1-35 16,1 17-16,17 1 15,-35-19-15,18 19 16,-1-1 15,1 0-31,-18 1 16,18-1-16,-1 0 15,-17 1-15,36-1 16,-1 0 0,-18 1-16,1-1 0,35 18 15,-35-35 1,17 17-16,0 1 16,1-1-16,-19 0 15,18 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44:08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3387 0,'0'17'47,"18"-17"-47,0 18 15,17-18 1,0 18 0,0-18-1,-17 0 1,17 17-1,1-17 1,-1 18-16,18-1 16,-18-17-16,0 0 15,1 0-15,-1 0 16,-17 0-16,35 0 16,-18 0-16,0 0 15,18 0-15,0 0 16,-18 0-16,0 0 15,1-17-15,-19 17 32</inkml:trace>
  <inkml:trace contextRef="#ctx0" brushRef="#br0" timeOffset="-97273.48">11571 6720 0,'18'0'250</inkml:trace>
  <inkml:trace contextRef="#ctx0" brushRef="#br0" timeOffset="-94313.27">13300 6791 0,'17'0'78</inkml:trace>
  <inkml:trace contextRef="#ctx0" brushRef="#br0" timeOffset="-89529.41">20144 6773 0,'-53'0'15,"-71"0"1,-52 0-16,-18 0 16,-71 0-16,18 0 15,18 0-15,17 0 16,106 0-16,1 0 16,69 0-16,19 0 15,-1 0-15,0 0 31,-17 0-15,-18 18 0,36-18-16,-36 18 15,17-18-15,19 0 16,-1 17 0</inkml:trace>
  <inkml:trace contextRef="#ctx0" brushRef="#br0" timeOffset="-55129.61">1341 10707 0,'0'17'141,"52"19"-141,19-1 15,0 18-15,-1-18 16,-17 0-16,0 1 16,-35-1-16,17-17 15,-17-18 1,-1 0 93,18 0-93,36-36-16,0 1 15,-1 0-15,-17 0 16,18-18-16,-19 17 16,-16 1-1,34-18-15,-34 18 16,-19 17 0,1 1-16,-18-1 15,18 18 1,-1-18-1,-17 1-15,18 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44:4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15187 11412 0,'18'-17'16,"-1"17"0,19 0-1,-36 17-15,17 1 16,1 0 0,0-18 171,17-36-187,-18 19 16,1-19-16,0 1 15,-1 0 1,1 35 0,0-18-16,-18 1 15</inkml:trace>
  <inkml:trace contextRef="#ctx0" brushRef="#br0" timeOffset="2937.11">11677 10213 0,'0'18'344,"18"-18"-344,-18 17 16,17 18-1,1-17 1,-1 0 0,-17-1 77,18-17-93,35-35 0,-35 0 16,35 17-16,-36 1 16,19-19-16,-19 19 15,1-1 1,-1 0 0</inkml:trace>
  <inkml:trace contextRef="#ctx0" brushRef="#br0" timeOffset="144793.67">8220 11077 0,'17'0'15,"1"0"48,0 0-47,-1 0-1,1 0 1,-18-17 46</inkml:trace>
  <inkml:trace contextRef="#ctx0" brushRef="#br0" timeOffset="147417.28">16192 12259 0,'0'-18'141,"18"18"-126,0 0 1,17 0-16,-17 0 16</inkml:trace>
  <inkml:trace contextRef="#ctx0" brushRef="#br0" timeOffset="152930.07">19068 8502 0,'0'18'422,"0"-1"-391,17 1-31,-17-1 16,18-17 0,-18 18-16,0 0 15,18-1-15,-18 1 31,17 0-15,-17-1 0,18 19-1,-1-1 1,-17 0-16,0-17 16,18 17-16,-18 0 15,18-17 1,-18 0-1,17-1-15,-17 1 16,18 17 47,-18-17-48,0 35-15,18-18 16,-1 18-16,1-35 15,-18-1 1,0 1-16,0 17 16,0-17-1,0 17-15,0-17 16,0 17-16,0-17 16,0-1-16,18 1 15,-18 0 1,0-1-16,0 1 15,0-1 1,0 19 0,0-19 15</inkml:trace>
  <inkml:trace contextRef="#ctx0" brushRef="#br0" timeOffset="156903.97">19121 9437 0,'35'0'140,"-18"0"-61,1 17-64,0-17-15,-1 18 16,1 0 15,0-18 94,-1 35 47,19-17-172,-19-1 16,1-17-16,-18 18 15,17-18 95,1 0 61,0-18-171,-18-17 16,0 17 0,0 1-1,0-1 1,0 0 15,17 1-31</inkml:trace>
  <inkml:trace contextRef="#ctx0" brushRef="#br0" timeOffset="158194.29">19826 9031 0,'-18'-18'125,"18"1"-109,0-1 0,-17 1-1,17-1 1,-53 0 31,35 18-32,1 0-15,-1 0 16,0 0 0,1-17-16,-1 17 78,18 17-47,0 54-15,0-54-1,0 1-15,0 0 16,18-1 15,-18 1-31,17 0 16,1-1-1,0 1-15,-1 0 16,19 17 0,-19-18-1,1 1 1,-1-18 15,19 18-15,-19-18-16,1 0 15,17 0-15,-17 0 16,0 0 0,-1 0-1,1 0-15,-1 0 63</inkml:trace>
  <inkml:trace contextRef="#ctx0" brushRef="#br0" timeOffset="159337.19">20161 9066 0,'0'-35'16,"-17"17"-1,-1 18 48,0 0-63,1 0 16,-1 0-16,0 0 15,1 0 32,-1 0 16,18 18-32,0 0-16,18-1 64,-1-17-64,1 0 1,0 0-1,-1 0 1,1 0-16,0 0 78,-1 0-78,1 0 16,0 0-1,-1 0-15,1 0 16,-1 0 93,1 0-109,17 0 16,-17 0 0,-18 18-16,0 0 15,18-18-15,-18 17 32,17 1 61</inkml:trace>
  <inkml:trace contextRef="#ctx0" brushRef="#br0" timeOffset="159993.96">20267 8872 0,'0'-35'94,"35"35"-78,1-18-16,-19 18 31,19-17-31</inkml:trace>
  <inkml:trace contextRef="#ctx0" brushRef="#br0" timeOffset="160698.47">20302 8714 0,'0'17'63,"0"19"-47,0-19 15,18 1-31,-18-1 15,18 1-15,-18 0 16,17-18 0,-17 17 93</inkml:trace>
  <inkml:trace contextRef="#ctx0" brushRef="#br0" timeOffset="161799.91">20479 8661 0,'0'0'0,"0"-18"16,0-17 15,0 17 1,17 18 46,1 0-63,0 0-15,-1 0 32,1 0-17,0 18 95,-18-1-95,17-17 1,-17 36-1,0-19-15,0 1 16,0 0 0,0 17-1,0-17-15,-17-1 32,17 1 124,35-18-141,0 0 1,0-18-16,-17 18 16,0-17-16,-1 17 15</inkml:trace>
  <inkml:trace contextRef="#ctx0" brushRef="#br0" timeOffset="162217.26">20832 9013 0,'0'18'31,"17"-18"-15,-17 35-1,0-17-15,0 17 16,0 18-1,-35-35-15,17-1 0,-17 1 16,0 0 0,17-18-16</inkml:trace>
  <inkml:trace contextRef="#ctx0" brushRef="#br0" timeOffset="162874.51">21096 8767 0,'18'0'62,"-1"0"-62,1 0 16,-18 52-16,0 1 15,18-35 1,-18 0-16,0 17 16,17-35 109</inkml:trace>
  <inkml:trace contextRef="#ctx0" brushRef="#br0" timeOffset="163786">21131 8696 0,'36'18'47,"-36"-1"-31,17 1-16,19 0 15,-1 17-15,-35-18 16,17 1-16,1-18 15,-18 18 1,18-1 47,-1-17-48,1 0 1,17 0-1,-17-35 1,-18 17-16,0 1 16,0-1-1,18 18-15,-18-17 16,0-1 0,17 0-16,-17 1 15,18-19 1,0 54 62,-1 17-62,1 1-16,-1-19 15,1 36-15,0 0 16,-1-18-16,-17 18 15,36 0-15,-36-18 16,0-17-16,17 0 16,1-1 46,0-34-46,-1-1-16</inkml:trace>
  <inkml:trace contextRef="#ctx0" brushRef="#br0" timeOffset="165377.65">21837 8890 0,'18'-35'31,"-18"17"-31,0 0 16,17 1-16,1-18 15,-18 17 1,0 0 0,0 1-16,0-1 15,0 0-15,0 1 16,0-1 0,-18 18 62,1 0-16,17 18-46,0-1-16,0 1 31,0 0-15,35-18 46,-18 0-46,1 0-1,17 0-15,-35-18 63,18 18 93,17 0-140,-35 18-1,0-1-15,18 54 16,0-1-16,-1-34 16,-17-1-16,18 18 15,0-18-15,-18-17 16,0-1 62,0 1-62,0 0-1,0-1 17,0 1-17,0 0 32,-18-18-31,0 0-1,1 0 1,-1 0 15,0 0-15,1-18-1,17 0 17,-18 18-17,18-35 1,-18 17-16,18 1 31,0-1 16,0 0-31,0 1 15,0-18-15,18 35-1,0-18 1,-1 18-1,1-18-15,17 1 47,-17-1-31,-18 0 0,18 18-16</inkml:trace>
  <inkml:trace contextRef="#ctx0" brushRef="#br0" timeOffset="165811.63">22172 8590 0,'18'-18'31,"-1"1"0,19-1-31,-1 18 16,-17 0-16,17-17 16,-18-1-16,1 0 15,0 18-15,-1-17 16,-17-1 0</inkml:trace>
  <inkml:trace contextRef="#ctx0" brushRef="#br0" timeOffset="166464.14">22313 8431 0,'0'36'78,"18"-1"-62,-1-17-16,-17-1 15,0 18-15,0-17 32,0 0 46,18-18-31</inkml:trace>
  <inkml:trace contextRef="#ctx0" brushRef="#br0" timeOffset="167329.64">22507 8396 0,'0'-18'47,"18"1"-32,-1-1-15,1 1 16,-18-1 0,35 0 15,-35 36 94,0 0-109,18 34-16,-18-34 15,0 0-15,0 17 16,0-17-16,0-1 15,0 19-15,-18-36 16,18 17-16,0 1 16,-17-1-16,17 1 125,17-18-110,19 18-15,-19-18 16,1 0 0</inkml:trace>
  <inkml:trace contextRef="#ctx0" brushRef="#br0" timeOffset="175738.46">20144 17427 0,'0'35'109,"17"1"-109,-17-1 16,0 0-16,18 18 15,-18-35-15,0 0 16,0 17-16,0 0 16,0-17-1,0-1-15,0 1 16,18 0-16</inkml:trace>
  <inkml:trace contextRef="#ctx0" brushRef="#br0" timeOffset="176641.19">20002 17780 0,'0'-18'47,"36"18"-32,-36 18 1,17-18-16,19 18 16,-1-1-1,18-17 1,-35 0-1,-1 0-15,1 0 141,-1 0-78,1 0-48,0 0 1,17-35-16,-35-18 15,35 0-15,-17 18 16,0 17-16,-1-17 16</inkml:trace>
  <inkml:trace contextRef="#ctx0" brushRef="#br0" timeOffset="177257.37">20585 17939 0,'0'17'31,"17"89"-15,1-106 0,-18 18-16,0-1 15,0 1 17,17 0-32,-17-1 15</inkml:trace>
  <inkml:trace contextRef="#ctx0" brushRef="#br0" timeOffset="178024.87">20655 17974 0,'18'-18'47,"-1"18"-47,-17 18 15,18-18-15,0 18 16,-1-1 0,-17-52 234,18-18-235,-18 35-15,0-17 16,0 18-16,18-19 15</inkml:trace>
  <inkml:trace contextRef="#ctx0" brushRef="#br0" timeOffset="178937.56">20867 17921 0,'17'0'16,"-17"-18"-1,36 1 1,-19-18 0,-17 17-16,0 0 31,0 36 156,0 0-187,0-1 16,0 1 0,0-1 77,36-17-77,-19 0 0,-17-17-16,18 17 31,17 0 31,-17 35-46,-1-17-16,19-1 16,-19 19-1,-17-19-15,36 1 16,-19-18 62,1-18-78</inkml:trace>
  <inkml:trace contextRef="#ctx0" brushRef="#br0" timeOffset="179384.72">21202 17780 0,'0'-18'63,"18"1"-48,17-1 1,0 0-16,18 18 16,-18-17-16,-17 17 15,0 0-15,-1 0 16</inkml:trace>
  <inkml:trace contextRef="#ctx0" brushRef="#br0" timeOffset="180073.39">21325 17586 0,'0'18'47,"0"-1"-47,0 19 16,0-1-16,18 0 15,-18 0 1,0-17-1,0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51:56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 4480 0,'-17'0'140,"-89"0"-140,0 0 16,-53 0-16,-17 0 16,35 0-16,17 0 15,36 0 1,18 0-16,52 18 62,18 0 17,0 17-64,71 35-15,-36 1 16,18 17-16,-18 0 15,36 53-15,-1 18 16,18 18-16,-17 17 16,-1 17-16,1-34 15,17 17-15,-35-36 16,-18 19-16,18-18 16,-17-1-16,-1-17 15,-35-17-15,18-1 16,-1 1-16,1-1 15,-18-34 1,0 34-16,0-35 0,0-17 16,0 17-1,0 0-15,0-17 16,0-1-16,0-17 16,0 18-16,0-18 15,0-18-15,0-17 16,0 17-16,0-18 31,0 1-15,0 0-16,0 17 15,-18-17-15,18-1 16,-17 19-16,-1-1 16,0-18-16,18 1 15,0 0-15,-17 17 16,17-17-16,-18-1 15,18 1-15,0 17 16,-18-17-16,18 17 16,0 0-16,0 1 15,-17-1-15,17 0 16,0 1-16,0-1 16,0 0-1,0-17 1,-18 17-16,18 18 15,-18 17 1,18-17-16,0-35 16,-17 0-16,17 17 15,0-17 1,0 17-16,0-17 16,0 17-1,0-18 157,17-17-156,54 0-16,-18 0 15,-18 0-15,18 0 16,-18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6:52:09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3687 0,'18'-36'250,"-1"36"-250,19 0 15,-19-17-15,19 17 16,-1-18-16,0 18 15,-17 0 1,17 0-16,0 0 16,-17 0-1,0 0-15,-1 0 16,19 0-16,-1 0 16,-18 0-16,36 0 15,-35 0-15,17 0 16,-17 0-16,0 0 15,-1 0-15,1 0 16,-1 0 15,1 0-31,0 0 16,17 0 0,18 0-1,-35 0 1,35 0-16,-18 0 15,-18 0-15,19 0 16,-19 0-16,1 0 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52:12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5168 3634 0,'18'0'94,"70"-18"-78,0 18-16,0 0 15,89 0 1,-107 0-16,19 0 15,-37 0-15,1 0 16,-17 0-16,-1 0 16,-17 0-1,-1 0-15,1 0 16,17 0-16,18 0 16,-18 0-16,18 0 15,18 0 1,-54 0-16,19 0 0,-19 0 15,1 0 17,0 0-17,-1 0-15,1 0 16,0 0-16,-1 0 16,1 0-16,-1 0 15,1 0 1,0 0-16,-1 0 15,1 0 1</inkml:trace>
  <inkml:trace contextRef="#ctx0" brushRef="#br0" timeOffset="11462.3">5362 9137 0,'18'0'234,"-1"0"-218,1-18-1,17 18 1,-17 0-16,0 0 16,-1 0-16,1 0 15,-18-17-15,35-1 16,-17 18-1,0-18-15,-1 18 16,1 0 0,17-17-16,-17 17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55:0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9084 0,'35'0'110,"35"0"-95,19 0-15,-1 0 16,0 0-16,35 0 16,1 0-16,17 0 15,0 0 1,18 0-16,-36 0 0,-34 35 16,-1-17-16,18-18 15,-18 18-15,-18-18 16,-17 0-16,18 0 15,-1 0 1,1 0-16,-36 0 16,36 17-16,-18-17 15,-18 18-15,-17-18 16,-1 0-16,1 0 16,-1 0-1,1 0 32</inkml:trace>
  <inkml:trace contextRef="#ctx0" brushRef="#br0" timeOffset="4071.62">14570 9190 0,'53'0'187,"0"0"-187,-36 0 16,54 0-16,-18 0 15,-18 0-15,35 0 16,1 0 0,-36 0-16,36 0 15,-1 0-15,1 0 16,17 0-16,-35 0 16,35 0-16,0 0 15,18 0-15,-35 0 16,-36-18-16,53 18 15,-35 0-15,0 0 16,-35 0-16,17 0 16,-17 0-16</inkml:trace>
  <inkml:trace contextRef="#ctx0" brushRef="#br0" timeOffset="17230.59">17974 10636 0,'18'0'47,"35"-17"-31,70 17-1,-52 0-15,-1 0 16,18 0-16,1 0 15,-1 0-15,35 0 16,1 0-16,-36 0 16,0 0-16,-17-18 15,-18 0-15,-36 18 16,36 0-16,-18-17 16,-17 17-1,0 0-15,-1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2T08:49:01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10901 0,'18'-18'63,"0"18"-47,-1 0-16,54 0 15,17 0-15,36 0 16,-1 0-16,53 0 15,-34 0-15,34 0 16,-88 0-16,0 0 16,-35 0-16,18 0 15,-18 0-15,35 0 16,18 0-16,35 0 16,-18 0-16,18 0 15,18 0-15,-18 0 16,0 0-16,-17-17 15,-1 17 1,-17-18-16</inkml:trace>
  <inkml:trace contextRef="#ctx0" brushRef="#br0" timeOffset="464.77">14217 10830 0,'0'0'0,"247"0"16,-141 0-1,-53 0-15,35 0 16,-18 0-16,-34 0 15,34 0-15,-17 0 16,-18 0-16,-17 0 16,0 0-16,17 0 15,-17 0 1,-1 0 0,1 0-1,17 0-15,18 0 16,18 18-16,-1-18 15,-17 18-15,-35-18 16,-1 0-16,1 0 16,0 0-1,-1 0-15,19 0 16,34 17-16,-17-17 16,35 18-16,-70-18 15,52 17 1,-17-17-16,0 0 15,0 0 1,-35 0 0,-1 0-16,1 0 31,106 0-15,-89 0-1,18 0-15,0 0 16</inkml:trace>
  <inkml:trace contextRef="#ctx0" brushRef="#br0" timeOffset="1766.95">10742 11871 0,'35'0'15,"54"0"-15,34 0 16,-35 0-16,0 0 15,1 0-15,-1 0 16,18 0-16,-18 0 16,35 0-16,-35 0 15,-35 0-15,71 0 16,-36 0-16,36 0 16,-19 0-16,19 0 15,35 0 1,-54 0-16,1 0 15,-53 0-15,18 0 16,-1 0-16,-17-18 16,-18 18-16,54-17 15,17 17-15,-18-18 16,0 18-16,0 0 16,36 0-16,-54 0 15,18 0-15,1 0 16,34 0-16,-17 0 15,53 0-15,-18 0 16,35 0-16,-52 0 16,34 0-16,-17 0 15,36 0-15,-36 0 16,71 0-16,-36 0 16,0 0-16,-52 0 15,-1 0-15,-17 0 16,18 0-16,-1 0 15,1 0-15,-36 0 16,0 0-16,-18 0 16,-52 0-16,0 0 15</inkml:trace>
  <inkml:trace contextRef="#ctx0" brushRef="#br0" timeOffset="15494.93">16087 7867 0,'0'18'62,"0"17"-46,0-18-16,0 36 16,0 0-16,17-17 15,-17-19-15,0 1 16,0 0-16,0-1 16,0 1-16,0-1 15,18 19-15,-18-19 16,0 1-16,18-18 15,-18 18-15,0-1 16,0 1 0,17 0-1,-17-1-15,0 18 16,0-17-16,18 0 16,-18-1-16,0 1 31,0 0-16,0-1-15,17 1 16,-17 0 0,0-1-16,0 1 15,18-1-15,-18 1 16</inkml:trace>
  <inkml:trace contextRef="#ctx0" brushRef="#br0" timeOffset="16327.07">16016 8502 0,'0'-18'47,"35"18"-31,18 18-16,-35 0 15,35 17-15,0-18 16,-18 1-16,18 17 15,-53-17-15,35 0 32,-17-18 171,-18-18-188,0-17-15,0-18 16,18 0-16,-18 35 16,17-17-16,-17 0 15</inkml:trace>
  <inkml:trace contextRef="#ctx0" brushRef="#br0" timeOffset="19903.82">16863 9878 0,'0'17'47,"0"19"-47,0 17 16,0-36-16,0 19 16,0-1-16,0-18 15,0 1 1,0 0-1,0-1 79,0 1-94</inkml:trace>
  <inkml:trace contextRef="#ctx0" brushRef="#br0" timeOffset="21366.94">16863 9895 0,'17'0'110,"1"0"-110,0 0 15,-18 18-15,17 0 16,1-18 0,-18 17 46,18 19-62,-1-36 16,1 17-16,-18 1 15,18 0-15,-1-1 32,-17 1-32,18-18 15,-18 17 1,17 19 406,1-36-407,0 0 142,-18-18-157,17-17 15,-17 17 1,0 1-16,0-1 16,0-17-16,0-1 15,18 19 1,-18-19-1,0 19-15,0-1 16,18-17-16</inkml:trace>
  <inkml:trace contextRef="#ctx0" brushRef="#br0" timeOffset="22272.32">17462 10019 0,'18'0'47,"0"-18"-47,-18-17 16,0 17-1,-18-35 1,0 53 0,1-17-1,-1-1-15,1 18 47,-1 0-31,0 0-1,-17 0-15,17 18 16,18-1 0,0 1-1,0 17 1,0-17 0,18-18 62,17 0-78,1 0 15,-1-18 1,-18 1 0,-17-1-16,18 18 78,17 0-63,-17 53 1,0 0-16,17-18 16,-35-17-16,0 17 15,18-17-15</inkml:trace>
  <inkml:trace contextRef="#ctx0" brushRef="#br0" timeOffset="23063.43">17727 10054 0,'0'-17'110,"0"-19"-95,0 19 1,0-1 0,35 0-1,-17 18 1,0 0-16,-1 0 62,1 0-46,0 0-16,-18 18 16,0 0-16,0 35 15,0-1-15,0-16 16,0-1-16,0 0 15,0-17-15,-18 17 16,0-17-16,1-1 16,17 1-16,-18 0 15,0-1 1,54-17 46,-19 0-62,36 0 16,-35 0 0,35-35-1,-36 0 1,-17 0 0,0 17-16</inkml:trace>
  <inkml:trace contextRef="#ctx0" brushRef="#br0" timeOffset="23815.52">17992 9666 0,'17'-18'16,"1"18"15,17 0-31,0 0 16,1 0-16,-1 0 15,0 0-15,1-17 16,-1 17-16,0 0 16,-17-18-16,-1 18 78,1 0-78,-18 53 15,0 18-15,0-18 16,0-1-16,-18-34 16,1 53-16,17-18 15,-18 0-15,-17-18 16,17 0-16,18 0 15,-17-35 1,17 18 62,17-18-78,1 18 16,17-18-16,-17 0 15,17 0-15,18 0 16,-53-18-16,18 0 16,-1 1-16,-17-1 15,18 0-15,-18 1 16,0-1 0</inkml:trace>
  <inkml:trace contextRef="#ctx0" brushRef="#br0" timeOffset="24281.26">18274 9948 0,'0'-35'62,"35"35"-46,-17-18-16,-1 18 31,1 0-15,0 0-1</inkml:trace>
  <inkml:trace contextRef="#ctx0" brushRef="#br0" timeOffset="25263.12">18521 9895 0,'0'0'0,"17"0"32,1 0-17,17-17 1,-17-1-16,17 0 15,-17 1-15,0 17 16,-1-18 0,1 1-1,-1-1-15,1 0 16,-18 1 0,0-1-1,0 0 1,0 1 46,-18 17-46,1-18 0,-1 18 15,1 0-16,-19 0 17,19 18-32,17-1 15,0 19 1,0 17 0,0-36-1,0 1-15,0-1 16,0 19-1,0-19 1,0 1 0,0 0-1,0-1 1,0 1 0,17-18 15,1 0-16,0 0 1,17 0-16,0 0 16,0 0-1,-17 0-15,17 0 16,-17 0-16,0 0 16,-1 0-16,1 0 15,0 0 1,-1 0-1,-17-18 1,18 18 0</inkml:trace>
  <inkml:trace contextRef="#ctx0" brushRef="#br0" timeOffset="26262.38">16581 10160 0,'-36'-18'94,"-34"18"-78,17 0-16,0 0 15,18 0-15,17 0 16,0 0-16,1 0 15</inkml:trace>
  <inkml:trace contextRef="#ctx0" brushRef="#br0" timeOffset="26952.07">16387 10037 0,'0'35'110,"0"-18"-95,-18-17 1,18 18 0,0 0-1,0-1 1,0 1-1,0 0-15,0-1 16,0 1 0,0 0-1</inkml:trace>
  <inkml:trace contextRef="#ctx0" brushRef="#br0" timeOffset="28719.19">16475 10054 0,'-18'-17'109,"-17"17"-93,17 0-1,1 17-15,-1-17 16,-35 18-16,35-1 16,1 1-16,-1 0 15,0-18 1,18 17 187,0 19-187,18-1-1,17 0-15,18 0 16,-17-17-16,-19-18 16,1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564-F09E-43DA-BFB6-8EECA20292BF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4FC57-50CE-4971-B006-C2F6ADD51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5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customXml" Target="../ink/ink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1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9831" y="1071532"/>
            <a:ext cx="7629136" cy="769441"/>
          </a:xfrm>
          <a:prstGeom prst="rect">
            <a:avLst/>
          </a:prstGeom>
          <a:solidFill>
            <a:srgbClr val="00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Water Treatment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1" y="2171009"/>
            <a:ext cx="80863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FF0000"/>
                </a:solidFill>
              </a:rPr>
              <a:t>Topics: </a:t>
            </a:r>
            <a:r>
              <a:rPr lang="en-IN" sz="2800" dirty="0"/>
              <a:t>Water softening methods: - Lime-soda, Zeolite and ion exchange processes and their applications. Specifications of water for domestic use (ICMR and WHO); Unit processes involved in water treatment for municipal supply - Sedimentation with coagulant- Sand Filtration - chlorination; Domestic water purification – Candle filtration- activated carbon filtration; Disinfection methods - Ultrafiltration, UV treatment, </a:t>
            </a:r>
            <a:r>
              <a:rPr lang="en-IN" sz="2800" dirty="0" err="1"/>
              <a:t>Ozonolysis</a:t>
            </a:r>
            <a:r>
              <a:rPr lang="en-IN" sz="2800" dirty="0"/>
              <a:t>, Reverse Osmosis; Electro dialysis.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355" y="395124"/>
            <a:ext cx="1584087" cy="461665"/>
          </a:xfrm>
          <a:prstGeom prst="rect">
            <a:avLst/>
          </a:prstGeom>
          <a:solidFill>
            <a:srgbClr val="00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Module-2</a:t>
            </a:r>
          </a:p>
        </p:txBody>
      </p:sp>
    </p:spTree>
    <p:extLst>
      <p:ext uri="{BB962C8B-B14F-4D97-AF65-F5344CB8AC3E}">
        <p14:creationId xmlns:p14="http://schemas.microsoft.com/office/powerpoint/2010/main" val="16061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A19A5-15E6-4718-8355-475D360CA24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Water Softening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9067800" cy="4800600"/>
          </a:xfrm>
        </p:spPr>
        <p:txBody>
          <a:bodyPr>
            <a:normAutofit fontScale="92500" lnSpcReduction="10000"/>
          </a:bodyPr>
          <a:lstStyle/>
          <a:p>
            <a:pPr marL="273050" indent="-273050" algn="just"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400" dirty="0"/>
              <a:t>The process of removing the hardness producing substance from the water is called softening of water</a:t>
            </a:r>
          </a:p>
          <a:p>
            <a:pPr marL="273050" indent="-273050" algn="just"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400" dirty="0"/>
              <a:t>In Industry three main methods are employed for softening of water</a:t>
            </a:r>
          </a:p>
          <a:p>
            <a:pPr marL="531813" indent="-258763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Lime soda process</a:t>
            </a:r>
            <a:r>
              <a:rPr lang="en-AU" sz="2400" i="1" u="sng" dirty="0"/>
              <a:t>:</a:t>
            </a:r>
            <a:r>
              <a:rPr lang="en-AU" sz="2400" dirty="0"/>
              <a:t> lime </a:t>
            </a:r>
            <a:r>
              <a:rPr lang="en-AU" sz="2400" b="1" dirty="0">
                <a:solidFill>
                  <a:srgbClr val="0070C0"/>
                </a:solidFill>
              </a:rPr>
              <a:t>Ca(OH)</a:t>
            </a:r>
            <a:r>
              <a:rPr lang="en-AU" sz="2400" b="1" baseline="-25000" dirty="0">
                <a:solidFill>
                  <a:srgbClr val="0070C0"/>
                </a:solidFill>
              </a:rPr>
              <a:t>2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dirty="0"/>
              <a:t>and soda </a:t>
            </a:r>
            <a:r>
              <a:rPr lang="en-AU" sz="2400" b="1" dirty="0">
                <a:solidFill>
                  <a:srgbClr val="0070C0"/>
                </a:solidFill>
              </a:rPr>
              <a:t>Na</a:t>
            </a:r>
            <a:r>
              <a:rPr lang="en-AU" sz="2400" b="1" baseline="-25000" dirty="0">
                <a:solidFill>
                  <a:srgbClr val="0070C0"/>
                </a:solidFill>
              </a:rPr>
              <a:t>2</a:t>
            </a:r>
            <a:r>
              <a:rPr lang="en-AU" sz="2400" b="1" dirty="0">
                <a:solidFill>
                  <a:srgbClr val="0070C0"/>
                </a:solidFill>
              </a:rPr>
              <a:t>CO</a:t>
            </a:r>
            <a:r>
              <a:rPr lang="en-AU" sz="2400" b="1" baseline="-25000" dirty="0">
                <a:solidFill>
                  <a:srgbClr val="0070C0"/>
                </a:solidFill>
              </a:rPr>
              <a:t>3</a:t>
            </a:r>
            <a:r>
              <a:rPr lang="en-AU" sz="2400" dirty="0"/>
              <a:t> is added; (residual hardness: 15 to 60 ppm)</a:t>
            </a:r>
          </a:p>
          <a:p>
            <a:pPr marL="531813" indent="-258763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Zeolite (</a:t>
            </a:r>
            <a:r>
              <a:rPr lang="en-AU" sz="2400" b="1" i="1" u="sng" dirty="0" err="1">
                <a:solidFill>
                  <a:srgbClr val="FF0000"/>
                </a:solidFill>
              </a:rPr>
              <a:t>permutit</a:t>
            </a:r>
            <a:r>
              <a:rPr lang="en-AU" sz="2400" b="1" i="1" u="sng" dirty="0">
                <a:solidFill>
                  <a:srgbClr val="FF0000"/>
                </a:solidFill>
              </a:rPr>
              <a:t>) process:</a:t>
            </a:r>
            <a:r>
              <a:rPr lang="en-AU" sz="2400" b="1" dirty="0">
                <a:solidFill>
                  <a:srgbClr val="FF0000"/>
                </a:solidFill>
              </a:rPr>
              <a:t> </a:t>
            </a:r>
            <a:r>
              <a:rPr lang="en-AU" sz="2400" dirty="0"/>
              <a:t>Hard water is filtered through a natural sand called the zeolite (residual hardness: up to10 ppm)</a:t>
            </a:r>
          </a:p>
          <a:p>
            <a:pPr marL="531813" indent="-258763" algn="just" defTabSz="723900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Ion-exchange and Mixed bed ion-exchange process</a:t>
            </a:r>
            <a:r>
              <a:rPr lang="en-AU" sz="2400" i="1" u="sng" dirty="0"/>
              <a:t>: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Cation exchange resins (RH</a:t>
            </a:r>
            <a:r>
              <a:rPr lang="en-AU" sz="2400" baseline="30000" dirty="0"/>
              <a:t>+</a:t>
            </a:r>
            <a:r>
              <a:rPr lang="en-AU" sz="2400" dirty="0"/>
              <a:t>) 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Anion exchange resins (R’OH</a:t>
            </a:r>
            <a:r>
              <a:rPr lang="en-AU" sz="2400" baseline="30000" dirty="0"/>
              <a:t>-</a:t>
            </a:r>
            <a:r>
              <a:rPr lang="en-AU" sz="2400" dirty="0"/>
              <a:t>)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Mixed bed ion-exchange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9BEBC2-313F-4147-BD61-29BC97B14C3B}"/>
                  </a:ext>
                </a:extLst>
              </p14:cNvPr>
              <p14:cNvContentPartPr/>
              <p14:nvPr/>
            </p14:nvContentPartPr>
            <p14:xfrm>
              <a:off x="3867120" y="2908440"/>
              <a:ext cx="2953080" cy="8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9BEBC2-313F-4147-BD61-29BC97B14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760" y="2899080"/>
                <a:ext cx="2971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8FDE59-1FF5-4458-8F4D-9632FACA1379}"/>
                  </a:ext>
                </a:extLst>
              </p14:cNvPr>
              <p14:cNvContentPartPr/>
              <p14:nvPr/>
            </p14:nvContentPartPr>
            <p14:xfrm>
              <a:off x="393840" y="3448080"/>
              <a:ext cx="292320" cy="19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8FDE59-1FF5-4458-8F4D-9632FACA13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80" y="3438720"/>
                <a:ext cx="31104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3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2185B-C668-44FB-99C6-66E0E34C74C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 err="1">
                <a:latin typeface="+mn-lt"/>
              </a:rPr>
              <a:t>Permutit</a:t>
            </a:r>
            <a:r>
              <a:rPr lang="en-US" sz="3200" b="1" dirty="0">
                <a:latin typeface="+mn-lt"/>
              </a:rPr>
              <a:t> or Zeolite Process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791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Zeolite is hydrated sodium </a:t>
            </a:r>
            <a:r>
              <a:rPr lang="en-US" sz="2000" dirty="0" err="1">
                <a:solidFill>
                  <a:srgbClr val="002060"/>
                </a:solidFill>
              </a:rPr>
              <a:t>aluminium</a:t>
            </a:r>
            <a:r>
              <a:rPr lang="en-US" sz="2000" dirty="0">
                <a:solidFill>
                  <a:srgbClr val="002060"/>
                </a:solidFill>
              </a:rPr>
              <a:t> silicate having a general formula,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OAl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.xSiO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.yH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O. (x=2 to 10 and y=2 to 6 )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It exchanges Na</a:t>
            </a:r>
            <a:r>
              <a:rPr lang="en-US" sz="2000" baseline="30000" dirty="0">
                <a:solidFill>
                  <a:srgbClr val="002060"/>
                </a:solidFill>
              </a:rPr>
              <a:t>+</a:t>
            </a:r>
            <a:r>
              <a:rPr lang="en-US" sz="2000" dirty="0">
                <a:solidFill>
                  <a:srgbClr val="002060"/>
                </a:solidFill>
              </a:rPr>
              <a:t> ions for Ca</a:t>
            </a:r>
            <a:r>
              <a:rPr lang="en-US" sz="2000" baseline="30000" dirty="0">
                <a:solidFill>
                  <a:srgbClr val="002060"/>
                </a:solidFill>
              </a:rPr>
              <a:t>2+</a:t>
            </a:r>
            <a:r>
              <a:rPr lang="en-US" sz="2000" dirty="0">
                <a:solidFill>
                  <a:srgbClr val="002060"/>
                </a:solidFill>
              </a:rPr>
              <a:t> and Mg</a:t>
            </a:r>
            <a:r>
              <a:rPr lang="en-US" sz="2000" baseline="30000" dirty="0">
                <a:solidFill>
                  <a:srgbClr val="002060"/>
                </a:solidFill>
              </a:rPr>
              <a:t>2+ </a:t>
            </a:r>
            <a:r>
              <a:rPr lang="en-US" sz="2000" dirty="0">
                <a:solidFill>
                  <a:srgbClr val="002060"/>
                </a:solidFill>
              </a:rPr>
              <a:t>ions.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Common Zeolite is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OAl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.3SiO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.2H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 known as </a:t>
            </a:r>
            <a:r>
              <a:rPr lang="en-US" sz="2000" dirty="0" err="1">
                <a:solidFill>
                  <a:srgbClr val="002060"/>
                </a:solidFill>
              </a:rPr>
              <a:t>natrolith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Other </a:t>
            </a:r>
            <a:r>
              <a:rPr lang="en-US" sz="2000" dirty="0" err="1">
                <a:solidFill>
                  <a:srgbClr val="002060"/>
                </a:solidFill>
              </a:rPr>
              <a:t>gluconites</a:t>
            </a:r>
            <a:r>
              <a:rPr lang="en-US" sz="2000" dirty="0">
                <a:solidFill>
                  <a:srgbClr val="002060"/>
                </a:solidFill>
              </a:rPr>
              <a:t>, green sand (iron potassium </a:t>
            </a:r>
            <a:r>
              <a:rPr lang="en-US" sz="2000" dirty="0" err="1">
                <a:solidFill>
                  <a:srgbClr val="002060"/>
                </a:solidFill>
              </a:rPr>
              <a:t>phyllosilicate</a:t>
            </a:r>
            <a:r>
              <a:rPr lang="en-US" sz="2000" dirty="0">
                <a:solidFill>
                  <a:srgbClr val="002060"/>
                </a:solidFill>
              </a:rPr>
              <a:t> with characteristic green </a:t>
            </a:r>
            <a:r>
              <a:rPr lang="en-US" sz="2000" dirty="0" err="1">
                <a:solidFill>
                  <a:srgbClr val="002060"/>
                </a:solidFill>
              </a:rPr>
              <a:t>colour</a:t>
            </a:r>
            <a:r>
              <a:rPr lang="en-US" sz="2000" dirty="0">
                <a:solidFill>
                  <a:srgbClr val="002060"/>
                </a:solidFill>
              </a:rPr>
              <a:t>, a mineral containing </a:t>
            </a:r>
            <a:r>
              <a:rPr lang="en-US" sz="2000" dirty="0" err="1">
                <a:solidFill>
                  <a:srgbClr val="002060"/>
                </a:solidFill>
              </a:rPr>
              <a:t>Glauconite</a:t>
            </a:r>
            <a:r>
              <a:rPr lang="en-US" sz="2000" dirty="0">
                <a:solidFill>
                  <a:srgbClr val="002060"/>
                </a:solidFill>
              </a:rPr>
              <a:t>)etc. are used for water softening.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Artificial zeolite used for water softening is </a:t>
            </a:r>
            <a:r>
              <a:rPr lang="en-US" sz="2000" dirty="0" err="1">
                <a:solidFill>
                  <a:srgbClr val="002060"/>
                </a:solidFill>
              </a:rPr>
              <a:t>Permutit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These are porous, glassy particles having higher softening capacity compared to green sand.</a:t>
            </a:r>
          </a:p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</a:rPr>
              <a:t>They are prepared by heating china clay (hydrated </a:t>
            </a:r>
            <a:r>
              <a:rPr lang="en-US" sz="2000" dirty="0" err="1">
                <a:solidFill>
                  <a:srgbClr val="002060"/>
                </a:solidFill>
              </a:rPr>
              <a:t>aluminium</a:t>
            </a:r>
            <a:r>
              <a:rPr lang="en-US" sz="2000" dirty="0">
                <a:solidFill>
                  <a:srgbClr val="002060"/>
                </a:solidFill>
              </a:rPr>
              <a:t> silicate), feldspar (KAlSi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  <a:r>
              <a:rPr lang="en-US" sz="2000" baseline="-25000" dirty="0">
                <a:solidFill>
                  <a:srgbClr val="002060"/>
                </a:solidFill>
              </a:rPr>
              <a:t>8</a:t>
            </a:r>
            <a:r>
              <a:rPr lang="en-US" sz="2000" dirty="0">
                <a:solidFill>
                  <a:srgbClr val="002060"/>
                </a:solidFill>
              </a:rPr>
              <a:t>-NaAlSi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  <a:r>
              <a:rPr lang="en-US" sz="2000" baseline="-25000" dirty="0">
                <a:solidFill>
                  <a:srgbClr val="002060"/>
                </a:solidFill>
              </a:rPr>
              <a:t>8</a:t>
            </a:r>
            <a:r>
              <a:rPr lang="en-US" sz="2000" dirty="0">
                <a:solidFill>
                  <a:srgbClr val="002060"/>
                </a:solidFill>
              </a:rPr>
              <a:t> – CaAl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Si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  <a:r>
              <a:rPr lang="en-US" sz="2000" baseline="-25000" dirty="0">
                <a:solidFill>
                  <a:srgbClr val="002060"/>
                </a:solidFill>
              </a:rPr>
              <a:t>8</a:t>
            </a:r>
            <a:r>
              <a:rPr lang="en-US" sz="2000" dirty="0">
                <a:solidFill>
                  <a:srgbClr val="002060"/>
                </a:solidFill>
              </a:rPr>
              <a:t>) are a group of rock-forming </a:t>
            </a:r>
            <a:r>
              <a:rPr lang="en-US" sz="2000" dirty="0" err="1">
                <a:solidFill>
                  <a:srgbClr val="002060"/>
                </a:solidFill>
              </a:rPr>
              <a:t>tectosilicate</a:t>
            </a:r>
            <a:r>
              <a:rPr lang="en-US" sz="2000" dirty="0">
                <a:solidFill>
                  <a:srgbClr val="002060"/>
                </a:solidFill>
              </a:rPr>
              <a:t> minerals which make up as much as 60% of the earth’s crust) and soda ash (Na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endParaRPr lang="en-US" sz="2000" baseline="-25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85BE0-CB4E-4F03-A0BD-5960C430036F}"/>
                  </a:ext>
                </a:extLst>
              </p14:cNvPr>
              <p14:cNvContentPartPr/>
              <p14:nvPr/>
            </p14:nvContentPartPr>
            <p14:xfrm>
              <a:off x="482760" y="1219320"/>
              <a:ext cx="6769440" cy="274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85BE0-CB4E-4F03-A0BD-5960C4300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209960"/>
                <a:ext cx="678816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7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VIT_Teaching\2019\Winter 2019\CHY1701_EC\New folder\zeolite-powder-500x500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5245" r="3387" b="4837"/>
          <a:stretch/>
        </p:blipFill>
        <p:spPr bwMode="auto">
          <a:xfrm>
            <a:off x="179512" y="244403"/>
            <a:ext cx="2852382" cy="27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VIT_Teaching\2019\Winter 2019\CHY1701_EC\New folder\indonesia-natural-zeolite-powder-granular-clinoptilolite-zeolite.jpg_350x3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51" y="260648"/>
            <a:ext cx="2993437" cy="259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VIT_Teaching\2019\Winter 2019\CHY1701_EC\New folder\s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1842"/>
            <a:ext cx="3456384" cy="34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VIT_Teaching\2019\Winter 2019\CHY1701_EC\New folder\Figures-20-and-21-Natrolite-crystals-to-3-mm-from-Little-Deer-Park-Co-Antrim-The-main_Q64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5231"/>
            <a:ext cx="2586877" cy="25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5F89B0A-A2DA-480F-A656-07A40065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4965428" cy="24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6D3053-C0A3-4D56-8587-CEF87AAB92E4}"/>
                  </a:ext>
                </a:extLst>
              </p14:cNvPr>
              <p14:cNvContentPartPr/>
              <p14:nvPr/>
            </p14:nvContentPartPr>
            <p14:xfrm>
              <a:off x="2959200" y="2984400"/>
              <a:ext cx="5200920" cy="354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6D3053-C0A3-4D56-8587-CEF87AAB92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9840" y="2975040"/>
                <a:ext cx="5219640" cy="35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697" y="44624"/>
            <a:ext cx="2826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Types of zeolite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2999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b="1" dirty="0">
                <a:solidFill>
                  <a:srgbClr val="5807F9"/>
                </a:solidFill>
              </a:rPr>
              <a:t>Natural Zeolites: </a:t>
            </a:r>
          </a:p>
        </p:txBody>
      </p:sp>
      <p:pic>
        <p:nvPicPr>
          <p:cNvPr id="2051" name="Picture 3" descr="D:\VIT_Teaching\2019\Winter 2019\CHY1701_EC\New folder\The-most-common-natural-zeoli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03791" cy="26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9152" y="5949280"/>
            <a:ext cx="7127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These are less porous, amorphous and durable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77" y="4091588"/>
            <a:ext cx="8527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b="1" dirty="0" err="1">
                <a:solidFill>
                  <a:srgbClr val="002060"/>
                </a:solidFill>
              </a:rPr>
              <a:t>Natrolite</a:t>
            </a:r>
            <a:r>
              <a:rPr lang="en-IN" sz="2400" b="1" dirty="0">
                <a:solidFill>
                  <a:srgbClr val="002060"/>
                </a:solidFill>
              </a:rPr>
              <a:t>:  Na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O.Al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.4SiO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.2H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  <a:p>
            <a:pPr marL="273050" indent="-27305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b="1" dirty="0" err="1">
                <a:solidFill>
                  <a:srgbClr val="002060"/>
                </a:solidFill>
              </a:rPr>
              <a:t>Laumontite</a:t>
            </a:r>
            <a:r>
              <a:rPr lang="en-IN" sz="2400" b="1" dirty="0">
                <a:solidFill>
                  <a:srgbClr val="002060"/>
                </a:solidFill>
              </a:rPr>
              <a:t>: </a:t>
            </a:r>
            <a:r>
              <a:rPr lang="en-IN" sz="2400" b="1" dirty="0" err="1">
                <a:solidFill>
                  <a:srgbClr val="002060"/>
                </a:solidFill>
              </a:rPr>
              <a:t>CaO</a:t>
            </a:r>
            <a:r>
              <a:rPr lang="en-IN" sz="2400" b="1" dirty="0">
                <a:solidFill>
                  <a:srgbClr val="002060"/>
                </a:solidFill>
              </a:rPr>
              <a:t>. Al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.4SiO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.4H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  <a:p>
            <a:pPr marL="273050" indent="-27305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b="1" dirty="0" err="1">
                <a:solidFill>
                  <a:srgbClr val="002060"/>
                </a:solidFill>
              </a:rPr>
              <a:t>Harmotome</a:t>
            </a:r>
            <a:r>
              <a:rPr lang="en-IN" sz="2400" b="1" dirty="0">
                <a:solidFill>
                  <a:srgbClr val="002060"/>
                </a:solidFill>
              </a:rPr>
              <a:t>: (BaO.K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O).Al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.5SiO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.5H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  <a:p>
            <a:pPr marL="273050" indent="-27305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They are capable of exchanging its Na 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57DD88-B018-44B4-A05A-598E8DCF74E0}"/>
                  </a:ext>
                </a:extLst>
              </p14:cNvPr>
              <p14:cNvContentPartPr/>
              <p14:nvPr/>
            </p14:nvContentPartPr>
            <p14:xfrm>
              <a:off x="-88920" y="1612800"/>
              <a:ext cx="381240" cy="179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57DD88-B018-44B4-A05A-598E8DCF7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8280" y="1603440"/>
                <a:ext cx="39996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25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36A62-5E56-4851-86E7-2E8D80F526D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263" y="-29335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Zeolite process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263" y="2286000"/>
            <a:ext cx="8229600" cy="5105400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Tx/>
              <a:buChar char="o"/>
              <a:defRPr/>
            </a:pPr>
            <a:r>
              <a:rPr lang="en-US" sz="2000" b="1" dirty="0">
                <a:solidFill>
                  <a:srgbClr val="C00000"/>
                </a:solidFill>
              </a:rPr>
              <a:t>Method of softening:</a:t>
            </a:r>
          </a:p>
          <a:p>
            <a:pPr eaLnBrk="1" hangingPunct="1">
              <a:buClr>
                <a:srgbClr val="FF3300"/>
              </a:buClr>
              <a:buFontTx/>
              <a:buChar char="o"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		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Ze + </a:t>
            </a:r>
            <a:r>
              <a:rPr lang="en-US" sz="2000" dirty="0" err="1">
                <a:solidFill>
                  <a:srgbClr val="002060"/>
                </a:solidFill>
              </a:rPr>
              <a:t>Ca</a:t>
            </a:r>
            <a:r>
              <a:rPr lang="en-US" sz="2000" dirty="0">
                <a:solidFill>
                  <a:srgbClr val="002060"/>
                </a:solidFill>
              </a:rPr>
              <a:t>(HCO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                	2 NaHCO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+  </a:t>
            </a:r>
            <a:r>
              <a:rPr lang="en-US" sz="2000" dirty="0" err="1">
                <a:solidFill>
                  <a:srgbClr val="002060"/>
                </a:solidFill>
              </a:rPr>
              <a:t>CaZe</a:t>
            </a: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		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Ze + Mg(HCO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                	2 NaHCO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+  </a:t>
            </a:r>
            <a:r>
              <a:rPr lang="en-US" sz="2000" dirty="0" err="1">
                <a:solidFill>
                  <a:srgbClr val="002060"/>
                </a:solidFill>
              </a:rPr>
              <a:t>MgZe</a:t>
            </a: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		 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Ze + CaSO</a:t>
            </a:r>
            <a:r>
              <a:rPr lang="en-US" sz="2000" baseline="-25000" dirty="0">
                <a:solidFill>
                  <a:srgbClr val="002060"/>
                </a:solidFill>
              </a:rPr>
              <a:t>4          </a:t>
            </a:r>
            <a:r>
              <a:rPr lang="en-US" sz="2000" dirty="0">
                <a:solidFill>
                  <a:srgbClr val="002060"/>
                </a:solidFill>
              </a:rPr>
              <a:t>                 	 2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SO</a:t>
            </a:r>
            <a:r>
              <a:rPr lang="en-US" sz="2000" baseline="-25000" dirty="0">
                <a:solidFill>
                  <a:srgbClr val="002060"/>
                </a:solidFill>
              </a:rPr>
              <a:t>4</a:t>
            </a:r>
            <a:r>
              <a:rPr lang="en-US" sz="2000" dirty="0">
                <a:solidFill>
                  <a:srgbClr val="002060"/>
                </a:solidFill>
              </a:rPr>
              <a:t>  +  </a:t>
            </a:r>
            <a:r>
              <a:rPr lang="en-US" sz="2000" dirty="0" err="1">
                <a:solidFill>
                  <a:srgbClr val="002060"/>
                </a:solidFill>
              </a:rPr>
              <a:t>CaZe</a:t>
            </a: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		 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Ze + CaCl</a:t>
            </a:r>
            <a:r>
              <a:rPr lang="en-US" sz="2000" baseline="-25000" dirty="0">
                <a:solidFill>
                  <a:srgbClr val="002060"/>
                </a:solidFill>
              </a:rPr>
              <a:t>2        </a:t>
            </a:r>
            <a:r>
              <a:rPr lang="en-US" sz="2000" dirty="0">
                <a:solidFill>
                  <a:srgbClr val="002060"/>
                </a:solidFill>
              </a:rPr>
              <a:t>                     	2 </a:t>
            </a:r>
            <a:r>
              <a:rPr lang="en-US" sz="2000" dirty="0" err="1">
                <a:solidFill>
                  <a:srgbClr val="002060"/>
                </a:solidFill>
              </a:rPr>
              <a:t>NaCl</a:t>
            </a:r>
            <a:r>
              <a:rPr lang="en-US" sz="2000" dirty="0">
                <a:solidFill>
                  <a:srgbClr val="002060"/>
                </a:solidFill>
              </a:rPr>
              <a:t>  +  </a:t>
            </a:r>
            <a:r>
              <a:rPr lang="en-US" sz="2000" dirty="0" err="1">
                <a:solidFill>
                  <a:srgbClr val="002060"/>
                </a:solidFill>
              </a:rPr>
              <a:t>CaZe</a:t>
            </a: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3594463" y="31242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594463" y="360911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3594463" y="41148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594463" y="45720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5F2B-A714-41C2-8194-38D957803E87}"/>
              </a:ext>
            </a:extLst>
          </p:cNvPr>
          <p:cNvSpPr txBox="1"/>
          <p:nvPr/>
        </p:nvSpPr>
        <p:spPr>
          <a:xfrm>
            <a:off x="-185057" y="419100"/>
            <a:ext cx="9252857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indent="-273050" algn="just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</a:rPr>
              <a:t>For softening of  water by zeolite process, hard water is percolated at a specified rate through a bed of zeolite, kept in a cylinder. Zeolite holds sodium ions loosely and can be represented as Na</a:t>
            </a:r>
            <a:r>
              <a:rPr lang="en-AU" sz="1800" baseline="-25000" dirty="0">
                <a:solidFill>
                  <a:srgbClr val="002060"/>
                </a:solidFill>
              </a:rPr>
              <a:t>2</a:t>
            </a:r>
            <a:r>
              <a:rPr lang="en-AU" sz="1800" dirty="0">
                <a:solidFill>
                  <a:srgbClr val="002060"/>
                </a:solidFill>
              </a:rPr>
              <a:t>Ze. Where Ze = insoluble radical frame work.</a:t>
            </a:r>
          </a:p>
          <a:p>
            <a:pPr marL="450850" indent="-273050" algn="just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</a:rPr>
              <a:t>The hardness causing ions(Ca</a:t>
            </a:r>
            <a:r>
              <a:rPr lang="en-AU" sz="1800" baseline="30000" dirty="0">
                <a:solidFill>
                  <a:srgbClr val="002060"/>
                </a:solidFill>
              </a:rPr>
              <a:t>2+</a:t>
            </a:r>
            <a:r>
              <a:rPr lang="en-AU" sz="1800" dirty="0">
                <a:solidFill>
                  <a:srgbClr val="002060"/>
                </a:solidFill>
              </a:rPr>
              <a:t>, Mg</a:t>
            </a:r>
            <a:r>
              <a:rPr lang="en-AU" sz="1800" baseline="30000" dirty="0">
                <a:solidFill>
                  <a:srgbClr val="002060"/>
                </a:solidFill>
              </a:rPr>
              <a:t>2+</a:t>
            </a:r>
            <a:r>
              <a:rPr lang="en-AU" sz="1800" dirty="0">
                <a:solidFill>
                  <a:srgbClr val="002060"/>
                </a:solidFill>
              </a:rPr>
              <a:t>) are retained by the zeolite as </a:t>
            </a:r>
            <a:r>
              <a:rPr lang="en-AU" sz="1800" dirty="0" err="1">
                <a:solidFill>
                  <a:srgbClr val="002060"/>
                </a:solidFill>
              </a:rPr>
              <a:t>CaZe</a:t>
            </a:r>
            <a:r>
              <a:rPr lang="en-AU" sz="1800" dirty="0">
                <a:solidFill>
                  <a:srgbClr val="002060"/>
                </a:solidFill>
              </a:rPr>
              <a:t> and </a:t>
            </a:r>
            <a:r>
              <a:rPr lang="en-AU" sz="1800" dirty="0" err="1">
                <a:solidFill>
                  <a:srgbClr val="002060"/>
                </a:solidFill>
              </a:rPr>
              <a:t>MgZe</a:t>
            </a:r>
            <a:r>
              <a:rPr lang="en-AU" sz="1800" dirty="0">
                <a:solidFill>
                  <a:srgbClr val="002060"/>
                </a:solidFill>
              </a:rPr>
              <a:t> respectively, while the outgoing water contains sodium salts. During this process, the water becomes free from Ca</a:t>
            </a:r>
            <a:r>
              <a:rPr lang="en-AU" sz="1800" baseline="30000" dirty="0">
                <a:solidFill>
                  <a:srgbClr val="002060"/>
                </a:solidFill>
              </a:rPr>
              <a:t>2+</a:t>
            </a:r>
            <a:r>
              <a:rPr lang="en-AU" sz="1800" dirty="0">
                <a:solidFill>
                  <a:srgbClr val="002060"/>
                </a:solidFill>
              </a:rPr>
              <a:t> and Mg</a:t>
            </a:r>
            <a:r>
              <a:rPr lang="en-AU" sz="1800" baseline="30000" dirty="0">
                <a:solidFill>
                  <a:srgbClr val="002060"/>
                </a:solidFill>
              </a:rPr>
              <a:t>2+</a:t>
            </a:r>
            <a:r>
              <a:rPr lang="en-AU" sz="1800" dirty="0">
                <a:solidFill>
                  <a:srgbClr val="002060"/>
                </a:solidFill>
              </a:rPr>
              <a:t>  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5A056-63DC-4181-842B-E41276328FB2}"/>
                  </a:ext>
                </a:extLst>
              </p14:cNvPr>
              <p14:cNvContentPartPr/>
              <p14:nvPr/>
            </p14:nvContentPartPr>
            <p14:xfrm>
              <a:off x="1949400" y="1301760"/>
              <a:ext cx="343440" cy="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5A056-63DC-4181-842B-E41276328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040" y="1292400"/>
                <a:ext cx="362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6127BD-B2AE-49F0-A1CE-3637D2F90FD8}"/>
                  </a:ext>
                </a:extLst>
              </p14:cNvPr>
              <p14:cNvContentPartPr/>
              <p14:nvPr/>
            </p14:nvContentPartPr>
            <p14:xfrm>
              <a:off x="1860480" y="1301760"/>
              <a:ext cx="495720" cy="19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6127BD-B2AE-49F0-A1CE-3637D2F90F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120" y="1292400"/>
                <a:ext cx="514440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633894-FAA6-448B-A461-9B01A6028AC2}"/>
                  </a:ext>
                </a:extLst>
              </p14:cNvPr>
              <p14:cNvContentPartPr/>
              <p14:nvPr/>
            </p14:nvContentPartPr>
            <p14:xfrm>
              <a:off x="2470320" y="3270240"/>
              <a:ext cx="4470480" cy="55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633894-FAA6-448B-A461-9B01A6028A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0960" y="3260880"/>
                <a:ext cx="448920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5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Zeolite Process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33706"/>
            <a:ext cx="5562600" cy="458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72DC0-78F9-493F-A1F4-3BF1A590A8DB}"/>
                  </a:ext>
                </a:extLst>
              </p14:cNvPr>
              <p14:cNvContentPartPr/>
              <p14:nvPr/>
            </p14:nvContentPartPr>
            <p14:xfrm>
              <a:off x="3867120" y="2832120"/>
              <a:ext cx="2959560" cy="144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72DC0-78F9-493F-A1F4-3BF1A590A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760" y="2822760"/>
                <a:ext cx="297828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8E83DD-5E54-45F5-84B1-1B9361598822}"/>
                  </a:ext>
                </a:extLst>
              </p14:cNvPr>
              <p14:cNvContentPartPr/>
              <p14:nvPr/>
            </p14:nvContentPartPr>
            <p14:xfrm>
              <a:off x="2101680" y="1289160"/>
              <a:ext cx="7055280" cy="428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8E83DD-5E54-45F5-84B1-1B93615988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320" y="1279800"/>
                <a:ext cx="70740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85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9E6B52-8F27-4269-91FF-5BFE6376E39E}"/>
              </a:ext>
            </a:extLst>
          </p:cNvPr>
          <p:cNvSpPr txBox="1"/>
          <p:nvPr/>
        </p:nvSpPr>
        <p:spPr>
          <a:xfrm>
            <a:off x="228600" y="381000"/>
            <a:ext cx="861060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800" b="1" dirty="0">
                <a:solidFill>
                  <a:srgbClr val="0000FA"/>
                </a:solidFill>
              </a:rPr>
              <a:t>Regeneration</a:t>
            </a:r>
            <a:r>
              <a:rPr lang="en-AU" sz="1800" b="1" dirty="0">
                <a:solidFill>
                  <a:srgbClr val="0000FA"/>
                </a:solidFill>
              </a:rPr>
              <a:t>:</a:t>
            </a:r>
          </a:p>
          <a:p>
            <a:pPr marL="450850" indent="-273050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1800" b="1" dirty="0">
                <a:solidFill>
                  <a:srgbClr val="002060"/>
                </a:solidFill>
              </a:rPr>
              <a:t>After some time, the zeolite is completely is completely converted into calcium and magnesium zeolite and it ceases to soften water, i.e., it gets exhausted.</a:t>
            </a:r>
          </a:p>
          <a:p>
            <a:pPr marL="450850" indent="-273050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1800" b="1" dirty="0">
                <a:solidFill>
                  <a:srgbClr val="002060"/>
                </a:solidFill>
              </a:rPr>
              <a:t>At this stage, the supply of hard water is stopped and the exhausted zeolite is reclaimed by treating the bed with a concentrated (10%) brine (NaCl) solution.</a:t>
            </a:r>
          </a:p>
          <a:p>
            <a:pPr marL="450850" indent="-273050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1800" b="1" dirty="0">
                <a:solidFill>
                  <a:srgbClr val="002060"/>
                </a:solidFill>
              </a:rPr>
              <a:t>The washing (containing CaCl</a:t>
            </a:r>
            <a:r>
              <a:rPr lang="en-AU" sz="1800" b="1" baseline="-25000" dirty="0">
                <a:solidFill>
                  <a:srgbClr val="002060"/>
                </a:solidFill>
              </a:rPr>
              <a:t>2</a:t>
            </a:r>
            <a:r>
              <a:rPr lang="en-AU" sz="1800" b="1" dirty="0">
                <a:solidFill>
                  <a:srgbClr val="002060"/>
                </a:solidFill>
              </a:rPr>
              <a:t> and MgCl</a:t>
            </a:r>
            <a:r>
              <a:rPr lang="en-AU" sz="1800" b="1" baseline="-25000" dirty="0">
                <a:solidFill>
                  <a:srgbClr val="002060"/>
                </a:solidFill>
              </a:rPr>
              <a:t>2</a:t>
            </a:r>
            <a:r>
              <a:rPr lang="en-AU" sz="1800" b="1" dirty="0">
                <a:solidFill>
                  <a:srgbClr val="002060"/>
                </a:solidFill>
              </a:rPr>
              <a:t> ) are led to drain and the regenerated zeolite bed thus-obtained is used again for softening purpose.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7F8E9F-F972-4B4B-9D6F-08FFF8909E86}"/>
              </a:ext>
            </a:extLst>
          </p:cNvPr>
          <p:cNvGrpSpPr/>
          <p:nvPr/>
        </p:nvGrpSpPr>
        <p:grpSpPr>
          <a:xfrm>
            <a:off x="1761592" y="3412883"/>
            <a:ext cx="5544616" cy="1296144"/>
            <a:chOff x="1763688" y="4797152"/>
            <a:chExt cx="5544616" cy="12961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21F61A-65A6-4850-8350-AACB5A9B702F}"/>
                </a:ext>
              </a:extLst>
            </p:cNvPr>
            <p:cNvSpPr/>
            <p:nvPr/>
          </p:nvSpPr>
          <p:spPr>
            <a:xfrm>
              <a:off x="1763688" y="4797152"/>
              <a:ext cx="5544616" cy="129614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CC1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C335FB-7E1D-4A3D-8C24-52FCB7BE2EE9}"/>
                </a:ext>
              </a:extLst>
            </p:cNvPr>
            <p:cNvSpPr/>
            <p:nvPr/>
          </p:nvSpPr>
          <p:spPr>
            <a:xfrm>
              <a:off x="1907704" y="4869160"/>
              <a:ext cx="52744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err="1"/>
                <a:t>CaZe</a:t>
              </a:r>
              <a:r>
                <a:rPr lang="en-US" sz="2400" b="1" dirty="0"/>
                <a:t>    +    2 </a:t>
              </a:r>
              <a:r>
                <a:rPr lang="en-US" sz="2400" b="1" dirty="0" err="1"/>
                <a:t>NaCl</a:t>
              </a:r>
              <a:r>
                <a:rPr lang="en-US" sz="2400" b="1" dirty="0"/>
                <a:t> </a:t>
              </a:r>
              <a:r>
                <a:rPr lang="pt-BR" sz="2400" b="1" dirty="0"/>
                <a:t>    →    </a:t>
              </a:r>
              <a:r>
                <a:rPr lang="en-US" sz="2400" b="1" dirty="0"/>
                <a:t>CaCl</a:t>
              </a:r>
              <a:r>
                <a:rPr lang="en-US" sz="2400" b="1" baseline="-25000" dirty="0"/>
                <a:t>2   </a:t>
              </a:r>
              <a:r>
                <a:rPr lang="pt-BR" sz="2400" b="1" dirty="0"/>
                <a:t> </a:t>
              </a:r>
              <a:r>
                <a:rPr lang="en-US" sz="2400" b="1" dirty="0"/>
                <a:t>+   Na</a:t>
              </a:r>
              <a:r>
                <a:rPr lang="en-US" sz="2400" b="1" baseline="-25000" dirty="0"/>
                <a:t>2</a:t>
              </a:r>
              <a:r>
                <a:rPr lang="en-US" sz="2400" b="1" dirty="0"/>
                <a:t>Ze</a:t>
              </a:r>
              <a:endParaRPr lang="en-AU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2B204-00A4-42B9-B8C3-5F56AE77326F}"/>
                </a:ext>
              </a:extLst>
            </p:cNvPr>
            <p:cNvSpPr/>
            <p:nvPr/>
          </p:nvSpPr>
          <p:spPr>
            <a:xfrm>
              <a:off x="1842783" y="5559623"/>
              <a:ext cx="540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err="1"/>
                <a:t>MgZe</a:t>
              </a:r>
              <a:r>
                <a:rPr lang="en-US" sz="2400" b="1" dirty="0"/>
                <a:t>    +    2 </a:t>
              </a:r>
              <a:r>
                <a:rPr lang="en-US" sz="2400" b="1" dirty="0" err="1"/>
                <a:t>NaCl</a:t>
              </a:r>
              <a:r>
                <a:rPr lang="en-US" sz="2400" b="1" dirty="0"/>
                <a:t> </a:t>
              </a:r>
              <a:r>
                <a:rPr lang="pt-BR" sz="2400" b="1" dirty="0"/>
                <a:t>    →    </a:t>
              </a:r>
              <a:r>
                <a:rPr lang="en-US" sz="2400" b="1" dirty="0"/>
                <a:t>MgCl</a:t>
              </a:r>
              <a:r>
                <a:rPr lang="en-US" sz="2400" b="1" baseline="-25000" dirty="0"/>
                <a:t>2   </a:t>
              </a:r>
              <a:r>
                <a:rPr lang="pt-BR" sz="2400" b="1" dirty="0"/>
                <a:t> </a:t>
              </a:r>
              <a:r>
                <a:rPr lang="en-US" sz="2400" b="1" dirty="0"/>
                <a:t>+   Na</a:t>
              </a:r>
              <a:r>
                <a:rPr lang="en-US" sz="2400" b="1" baseline="-25000" dirty="0"/>
                <a:t>2</a:t>
              </a:r>
              <a:r>
                <a:rPr lang="en-US" sz="2400" b="1" dirty="0"/>
                <a:t>Ze</a:t>
              </a:r>
              <a:endParaRPr lang="en-AU" sz="24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3909F4-C091-4B35-ADC4-37585BA5563D}"/>
              </a:ext>
            </a:extLst>
          </p:cNvPr>
          <p:cNvSpPr txBox="1"/>
          <p:nvPr/>
        </p:nvSpPr>
        <p:spPr>
          <a:xfrm>
            <a:off x="3048000" y="470902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(Brine solution)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5A4E61-26F7-4B91-8837-76AA64A8E984}"/>
                  </a:ext>
                </a:extLst>
              </p14:cNvPr>
              <p14:cNvContentPartPr/>
              <p14:nvPr/>
            </p14:nvContentPartPr>
            <p14:xfrm>
              <a:off x="2101680" y="3898800"/>
              <a:ext cx="3594600" cy="11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5A4E61-26F7-4B91-8837-76AA64A8E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320" y="3889440"/>
                <a:ext cx="3613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22097A-8DA3-4897-9F08-92154BEEDE7A}"/>
                  </a:ext>
                </a:extLst>
              </p14:cNvPr>
              <p14:cNvContentPartPr/>
              <p14:nvPr/>
            </p14:nvContentPartPr>
            <p14:xfrm>
              <a:off x="2133720" y="3911760"/>
              <a:ext cx="4800960" cy="80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22097A-8DA3-4897-9F08-92154BEEDE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360" y="3902400"/>
                <a:ext cx="4819680" cy="8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6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140D9-AE0E-4C48-AEA2-5BD40090F70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Zeolites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Clr>
                <a:srgbClr val="FF3300"/>
              </a:buClr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Advantages: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Residual hardness of water is about 10 ppm only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Equipment is small and easy to handle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Time required for softening of water is small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No sludge formation and the process is clean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Zeolite  can be regenerated easily using brine solution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Any type of hardness can be removed without any modifications to the process </a:t>
            </a:r>
          </a:p>
          <a:p>
            <a:pPr marL="0" indent="0" eaLnBrk="1" hangingPunct="1">
              <a:lnSpc>
                <a:spcPct val="90000"/>
              </a:lnSpc>
              <a:buClr>
                <a:srgbClr val="FF3300"/>
              </a:buClr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Disadvantages: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 err="1">
                <a:solidFill>
                  <a:srgbClr val="002060"/>
                </a:solidFill>
                <a:effectLst/>
              </a:rPr>
              <a:t>Coloured</a:t>
            </a:r>
            <a:r>
              <a:rPr lang="en-US" sz="2000" dirty="0">
                <a:solidFill>
                  <a:srgbClr val="002060"/>
                </a:solidFill>
                <a:effectLst/>
              </a:rPr>
              <a:t> water or water containing suspended impurities cannot be used without filtration</a:t>
            </a:r>
          </a:p>
          <a:p>
            <a:pPr lvl="1" algn="just" eaLnBrk="1" hangingPunct="1">
              <a:lnSpc>
                <a:spcPct val="110000"/>
              </a:lnSpc>
              <a:buClr>
                <a:srgbClr val="FF3300"/>
              </a:buClr>
              <a:buFontTx/>
              <a:buChar char="o"/>
              <a:defRPr/>
            </a:pPr>
            <a:r>
              <a:rPr lang="en-US" sz="2000" dirty="0">
                <a:solidFill>
                  <a:srgbClr val="002060"/>
                </a:solidFill>
                <a:effectLst/>
              </a:rPr>
              <a:t>Water containing acidic pH cannot be used for softening since acid will destroy zeolite. 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Tx/>
              <a:buChar char="o"/>
              <a:defRPr/>
            </a:pP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CA4ED6-9BC4-49C2-92FC-75A8A6328DE5}"/>
                  </a:ext>
                </a:extLst>
              </p14:cNvPr>
              <p14:cNvContentPartPr/>
              <p14:nvPr/>
            </p14:nvContentPartPr>
            <p14:xfrm>
              <a:off x="2832120" y="1758960"/>
              <a:ext cx="2883240" cy="496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CA4ED6-9BC4-49C2-92FC-75A8A6328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760" y="1749600"/>
                <a:ext cx="290196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0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721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Water Softening methods</vt:lpstr>
      <vt:lpstr>Permutit or Zeolite Process</vt:lpstr>
      <vt:lpstr>PowerPoint Presentation</vt:lpstr>
      <vt:lpstr>PowerPoint Presentation</vt:lpstr>
      <vt:lpstr>Zeolite process</vt:lpstr>
      <vt:lpstr>Zeolite Process Diagram</vt:lpstr>
      <vt:lpstr>PowerPoint Presentation</vt:lpstr>
      <vt:lpstr>Zeolites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Subrata Dutta</cp:lastModifiedBy>
  <cp:revision>107</cp:revision>
  <dcterms:created xsi:type="dcterms:W3CDTF">2006-08-16T00:00:00Z</dcterms:created>
  <dcterms:modified xsi:type="dcterms:W3CDTF">2021-03-13T11:06:31Z</dcterms:modified>
</cp:coreProperties>
</file>