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63" r:id="rId2"/>
    <p:sldId id="268" r:id="rId3"/>
    <p:sldId id="269" r:id="rId4"/>
    <p:sldId id="266" r:id="rId5"/>
    <p:sldId id="267" r:id="rId6"/>
    <p:sldId id="260" r:id="rId7"/>
    <p:sldId id="261" r:id="rId8"/>
    <p:sldId id="262" r:id="rId9"/>
    <p:sldId id="256" r:id="rId10"/>
    <p:sldId id="257" r:id="rId11"/>
    <p:sldId id="258" r:id="rId12"/>
    <p:sldId id="259" r:id="rId13"/>
    <p:sldId id="272" r:id="rId14"/>
    <p:sldId id="273" r:id="rId15"/>
    <p:sldId id="274" r:id="rId16"/>
    <p:sldId id="275" r:id="rId17"/>
    <p:sldId id="276" r:id="rId18"/>
    <p:sldId id="277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810C-765B-4B56-9114-B9CDFDE1F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452DE-0BB0-4C76-A6DF-09E4E5C35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39795-DCBE-49B4-B74E-D145C81B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46F4-7F47-4278-9586-72451FEFAF19}" type="datetimeFigureOut">
              <a:rPr lang="en-IN" smtClean="0"/>
              <a:t>12-04-2022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A006-7BDD-470F-B716-FA44AFCA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5A35F-863D-43DC-8E54-BECCE35C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9D17-0B42-4A41-90D6-F4D3DC4CF99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69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384A-F765-4306-9C22-F1929B706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E87FF-B7CE-4612-9D88-6D5806C80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3111A-161C-455A-A858-BA7D398E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46F4-7F47-4278-9586-72451FEFAF19}" type="datetimeFigureOut">
              <a:rPr lang="en-IN" smtClean="0"/>
              <a:t>12-04-2022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6631B-60E6-4643-BB0D-184FC8CC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7EFE8-9574-49C0-9857-8EB0EBA2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9D17-0B42-4A41-90D6-F4D3DC4CF99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20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586F2-F5D5-4DEA-AFA9-76B6BD18C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D4BBF-0E2E-4143-B86B-B639C4A02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3CAEE-D0A5-41EF-AA5C-F1F9039E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46F4-7F47-4278-9586-72451FEFAF19}" type="datetimeFigureOut">
              <a:rPr lang="en-IN" smtClean="0"/>
              <a:t>12-04-2022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87A1F-43C9-4C44-837B-B7E7C360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8F35D-0F84-4881-B083-C8E82DDC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9D17-0B42-4A41-90D6-F4D3DC4CF99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52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170B-3778-46A7-A769-6AED3F19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059B2-7B3C-4F80-A67E-C0BE4F36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6A8EF-418C-4463-B5B4-4D30161E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46F4-7F47-4278-9586-72451FEFAF19}" type="datetimeFigureOut">
              <a:rPr lang="en-IN" smtClean="0"/>
              <a:t>12-04-2022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FF3E2-C8BF-4FD2-AEC4-4B711733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665B1-6124-4102-B4F9-D72982E0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9D17-0B42-4A41-90D6-F4D3DC4CF99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50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A2B5-40C2-4630-A9B0-C3C016DA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A5C84-485A-4688-9F89-D77F4CBF0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9ED7E-3A15-4AEF-B95A-E99BD13B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46F4-7F47-4278-9586-72451FEFAF19}" type="datetimeFigureOut">
              <a:rPr lang="en-IN" smtClean="0"/>
              <a:t>12-04-2022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9AE7C-753A-41FF-8003-09DDA497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C6BE-07E7-4DE5-A31B-A554DC07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9D17-0B42-4A41-90D6-F4D3DC4CF99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45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0DE2-671C-48ED-83C2-7DDB69CF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7C130-AC43-4818-A56E-17A5733FC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494E9-2993-42A8-AF31-20385EBBE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B7AF3-50A3-4FE9-839D-6DB80DBB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46F4-7F47-4278-9586-72451FEFAF19}" type="datetimeFigureOut">
              <a:rPr lang="en-IN" smtClean="0"/>
              <a:t>12-04-2022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D9009-82A6-4214-A627-1B0F998B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F54E1-B8CD-4EB8-977B-933C2150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9D17-0B42-4A41-90D6-F4D3DC4CF99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39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F4A9-ACAF-4512-AAD2-BBCF1294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EE8C8-9EA0-4474-8F05-10575D65D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CBD35-F0C1-4D8A-A15C-E18BF0738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74610-C4C3-4DDD-A9FF-E5DD722CD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DDF0E-43B1-48C3-B715-743BCA9C4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ED512-13A8-4294-A84A-1034F735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46F4-7F47-4278-9586-72451FEFAF19}" type="datetimeFigureOut">
              <a:rPr lang="en-IN" smtClean="0"/>
              <a:t>12-04-2022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D98E6-9DC7-4DF6-874B-2B79B36F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9B8B6-2B08-4CCB-86F0-9DD2353A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9D17-0B42-4A41-90D6-F4D3DC4CF99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62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57ED-89C1-46EA-9867-B07513D4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88046F-92F2-4C0F-A97B-D5A8B851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46F4-7F47-4278-9586-72451FEFAF19}" type="datetimeFigureOut">
              <a:rPr lang="en-IN" smtClean="0"/>
              <a:t>12-04-2022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C7FCC-636C-4453-9DF6-591DFA8F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49C2E-15DD-4288-BA73-F1234D7E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9D17-0B42-4A41-90D6-F4D3DC4CF99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16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CF54A-DB75-472F-8B13-0006FB58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46F4-7F47-4278-9586-72451FEFAF19}" type="datetimeFigureOut">
              <a:rPr lang="en-IN" smtClean="0"/>
              <a:t>12-04-2022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F1A3C-65E9-4DC1-BC3E-6D0CF1D36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C51F6-9D2A-4F7C-91B2-40746E30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9D17-0B42-4A41-90D6-F4D3DC4CF99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60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1626-D9AF-4D69-A0CC-7B841027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3664-EB75-4263-934F-49F654BC8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9B3A9-5FD7-479E-B232-E77DAD5E3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B2D82-C10D-4FE0-9F7A-C17FCFDF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46F4-7F47-4278-9586-72451FEFAF19}" type="datetimeFigureOut">
              <a:rPr lang="en-IN" smtClean="0"/>
              <a:t>12-04-2022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ACDFF-FEEA-4D7A-8226-F5CD7FBA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586BE-75C7-4E3C-B73C-7F397D55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9D17-0B42-4A41-90D6-F4D3DC4CF99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12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F8C0-100B-42D2-9191-ECE6FB79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F9C57-2B64-4630-B0CA-C35BE7F6D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A8D9C-0544-4997-8375-EB41D0AAE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E52C6-9BB0-42ED-9A7C-9CE440DA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46F4-7F47-4278-9586-72451FEFAF19}" type="datetimeFigureOut">
              <a:rPr lang="en-IN" smtClean="0"/>
              <a:t>12-04-2022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A25BF-EFDA-4C8F-8776-87B89977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13552-05CB-4A57-AFCA-B137340C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9D17-0B42-4A41-90D6-F4D3DC4CF99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84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73A56-F76A-415E-829F-18E5106F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6C11-1DC3-417F-A8E2-40E416B4D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D2E3B-4870-4E00-908D-14E0582DB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C46F4-7F47-4278-9586-72451FEFAF19}" type="datetimeFigureOut">
              <a:rPr lang="en-IN" smtClean="0"/>
              <a:t>12-04-2022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EB879-5287-43CE-B2D6-A40384DF8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885F7-368E-44CB-A95A-3DAC2CED6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A9D17-0B42-4A41-90D6-F4D3DC4CF99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86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ec2-13-127-226-234.ap-south-1.compute.amazonaws.com:8080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4FC8-816C-4A42-8430-B0D5B78C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Analysis and Prediction of Credit Loan Defaults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37549-AE78-4556-A4E2-DFAD6D9C2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635624"/>
            <a:ext cx="10224246" cy="3541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Presented by-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Mr. Balaji </a:t>
            </a:r>
            <a:r>
              <a:rPr lang="en-IN" dirty="0" err="1"/>
              <a:t>Shewale</a:t>
            </a:r>
            <a:r>
              <a:rPr lang="en-IN" dirty="0"/>
              <a:t>				PRN: 210940125011              </a:t>
            </a:r>
          </a:p>
          <a:p>
            <a:pPr marL="0" indent="0">
              <a:buNone/>
            </a:pPr>
            <a:r>
              <a:rPr lang="en-IN" dirty="0"/>
              <a:t>Mr. Harsh Mohan				PRN: 210940125019              </a:t>
            </a:r>
          </a:p>
          <a:p>
            <a:pPr marL="0" indent="0">
              <a:buNone/>
            </a:pPr>
            <a:r>
              <a:rPr lang="en-IN" dirty="0"/>
              <a:t>Mr. Balkrishna </a:t>
            </a:r>
            <a:r>
              <a:rPr lang="en-IN" dirty="0" err="1"/>
              <a:t>Nandavadekar</a:t>
            </a:r>
            <a:r>
              <a:rPr lang="en-IN" dirty="0"/>
              <a:t>    		PRN: 210940125027             </a:t>
            </a:r>
          </a:p>
          <a:p>
            <a:pPr marL="0" indent="0">
              <a:buNone/>
            </a:pPr>
            <a:r>
              <a:rPr lang="en-IN" dirty="0"/>
              <a:t>Mr. Omkar </a:t>
            </a:r>
            <a:r>
              <a:rPr lang="en-IN" dirty="0" err="1"/>
              <a:t>Lokhande</a:t>
            </a:r>
            <a:r>
              <a:rPr lang="en-IN" dirty="0"/>
              <a:t>   			PRN: 210940125030              </a:t>
            </a:r>
          </a:p>
          <a:p>
            <a:pPr marL="0" indent="0">
              <a:buNone/>
            </a:pPr>
            <a:r>
              <a:rPr lang="en-IN" dirty="0"/>
              <a:t>Mr. Vedant Deshpande    			PRN: 210940125053</a:t>
            </a:r>
          </a:p>
        </p:txBody>
      </p:sp>
    </p:spTree>
    <p:extLst>
      <p:ext uri="{BB962C8B-B14F-4D97-AF65-F5344CB8AC3E}">
        <p14:creationId xmlns:p14="http://schemas.microsoft.com/office/powerpoint/2010/main" val="369333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06D7-4F29-4F24-AD40-CD8D0CB2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0EDB-2B03-4CDB-A99D-776531C7A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12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r>
              <a:rPr lang="en-IN" dirty="0"/>
              <a:t>Hot Encoding </a:t>
            </a:r>
          </a:p>
          <a:p>
            <a:endParaRPr lang="en-IN" dirty="0"/>
          </a:p>
          <a:p>
            <a:r>
              <a:rPr lang="en-IN" dirty="0"/>
              <a:t>Scaling</a:t>
            </a:r>
          </a:p>
          <a:p>
            <a:endParaRPr lang="en-IN" dirty="0"/>
          </a:p>
          <a:p>
            <a:r>
              <a:rPr lang="en-IN" dirty="0"/>
              <a:t>Synthetic Oversampling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03ADC4-E804-48F6-8623-8C220AA0E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903" y="1825625"/>
            <a:ext cx="57245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09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5292-7DC9-4A48-8FA4-0A622EE2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3F4B-9C8C-4C48-8041-C6B258CFB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Ann</a:t>
            </a:r>
          </a:p>
          <a:p>
            <a:pPr>
              <a:lnSpc>
                <a:spcPct val="150000"/>
              </a:lnSpc>
            </a:pPr>
            <a:r>
              <a:rPr lang="en-IN" dirty="0"/>
              <a:t>Random Forest</a:t>
            </a:r>
          </a:p>
          <a:p>
            <a:pPr>
              <a:lnSpc>
                <a:spcPct val="150000"/>
              </a:lnSpc>
            </a:pPr>
            <a:r>
              <a:rPr lang="en-IN" dirty="0"/>
              <a:t>Gradient boost</a:t>
            </a:r>
          </a:p>
          <a:p>
            <a:pPr>
              <a:lnSpc>
                <a:spcPct val="150000"/>
              </a:lnSpc>
            </a:pPr>
            <a:r>
              <a:rPr lang="en-IN" dirty="0"/>
              <a:t>Stacking</a:t>
            </a:r>
          </a:p>
          <a:p>
            <a:pPr>
              <a:lnSpc>
                <a:spcPct val="150000"/>
              </a:lnSpc>
            </a:pPr>
            <a:r>
              <a:rPr lang="en-IN" dirty="0"/>
              <a:t>Voting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DB03EEF-DDFA-423E-8C7A-70E846124C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329520"/>
              </p:ext>
            </p:extLst>
          </p:nvPr>
        </p:nvGraphicFramePr>
        <p:xfrm>
          <a:off x="5513294" y="1279181"/>
          <a:ext cx="3496235" cy="4994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Bitmap Image" r:id="rId3" imgW="2278440" imgH="3253680" progId="Paint.Picture">
                  <p:embed/>
                </p:oleObj>
              </mc:Choice>
              <mc:Fallback>
                <p:oleObj name="Bitmap Image" r:id="rId3" imgW="2278440" imgH="3253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3294" y="1279181"/>
                        <a:ext cx="3496235" cy="4994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84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424B-E5DA-4EBE-A417-3AF105FC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mlflow  visualisation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CE373E-9101-48AB-864F-017A0E633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41" y="1858169"/>
            <a:ext cx="8094009" cy="4286250"/>
          </a:xfrm>
        </p:spPr>
      </p:pic>
    </p:spTree>
    <p:extLst>
      <p:ext uri="{BB962C8B-B14F-4D97-AF65-F5344CB8AC3E}">
        <p14:creationId xmlns:p14="http://schemas.microsoft.com/office/powerpoint/2010/main" val="95092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5918-81F7-4F06-86A4-8DEDFE5AB0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dirty="0"/>
              <a:t>TIME TO DEPLOY OUR WORKING MODEL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24267-2DF1-445C-BC3A-EDFE22C8D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9776056">
            <a:off x="-746756" y="5563291"/>
            <a:ext cx="462406" cy="358493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842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45FA-F8E0-4DBB-BA40-F34DA463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83" y="367368"/>
            <a:ext cx="10515600" cy="1325563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LIBRARY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A16-9DC9-4C85-947A-3E5390AFE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FLASK-</a:t>
            </a:r>
            <a:r>
              <a:rPr lang="en-IN" sz="2800" dirty="0"/>
              <a:t>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US" sz="1600" dirty="0"/>
              <a:t>Flask is a micro web framework, lightweight written in Python. It is classified as a microframework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PICKLE-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600" dirty="0"/>
              <a:t>The pickle module implements binary protocols for serializing and de-serialization a Python object structure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 Code snippets---</a:t>
            </a:r>
          </a:p>
          <a:p>
            <a:pPr marL="0" indent="0">
              <a:buNone/>
            </a:pPr>
            <a:r>
              <a:rPr lang="en-I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IN" sz="16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pickle</a:t>
            </a:r>
          </a:p>
          <a:p>
            <a:pPr marL="0" indent="0">
              <a:buNone/>
            </a:pPr>
            <a:r>
              <a:rPr lang="en-IN" sz="16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pickle.dump(pipe,open('pipe.pkl','</a:t>
            </a:r>
            <a:r>
              <a:rPr lang="en-IN" sz="16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wb</a:t>
            </a:r>
            <a:r>
              <a:rPr lang="en-IN" sz="16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'))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C8F4D-904D-46D4-9049-181DCCA78459}"/>
              </a:ext>
            </a:extLst>
          </p:cNvPr>
          <p:cNvSpPr txBox="1"/>
          <p:nvPr/>
        </p:nvSpPr>
        <p:spPr>
          <a:xfrm>
            <a:off x="1812862" y="2309409"/>
            <a:ext cx="760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CC4BF9-1989-4CFD-84D1-E756A5465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397" y="1887057"/>
            <a:ext cx="1522395" cy="5958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FD340C-69BF-47E5-9000-432D89509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243" y="4970943"/>
            <a:ext cx="1664898" cy="59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60B7-F85F-4E47-85EB-710B605A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dirty="0"/>
              <a:t>Some basic information </a:t>
            </a:r>
            <a:r>
              <a:rPr lang="en-IN" b="1" i="1" dirty="0"/>
              <a:t>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36FED-85CD-4E3F-95F2-5103E4ADA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dirty="0"/>
              <a:t>Some API of Scikit-learn helpful for fast deployment</a:t>
            </a:r>
            <a:endParaRPr lang="en-IN" b="0" i="0" dirty="0">
              <a:solidFill>
                <a:srgbClr val="FFFFFF"/>
              </a:solidFill>
              <a:effectLst/>
              <a:latin typeface="SFMono-Regular"/>
            </a:endParaRPr>
          </a:p>
          <a:p>
            <a:pPr marL="0" indent="0" algn="l">
              <a:buNone/>
            </a:pPr>
            <a:endParaRPr lang="en-IN" dirty="0"/>
          </a:p>
          <a:p>
            <a:pPr marL="0" indent="0" algn="l">
              <a:buNone/>
            </a:pPr>
            <a:r>
              <a:rPr lang="en-IN" dirty="0"/>
              <a:t>1)Column Transformer()--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-apple-system"/>
              </a:rPr>
              <a:t>This estimator allows different columns or column subsets of the input to be transformed separately and the features generated by each transformer will be concatenated to form a single feature space</a:t>
            </a:r>
            <a:endParaRPr lang="en-IN" sz="1800" dirty="0"/>
          </a:p>
          <a:p>
            <a:pPr marL="0" indent="0" algn="l">
              <a:buNone/>
            </a:pPr>
            <a:endParaRPr lang="en-IN" sz="1800" dirty="0"/>
          </a:p>
          <a:p>
            <a:pPr marL="0" indent="0" algn="l">
              <a:buNone/>
            </a:pPr>
            <a:endParaRPr lang="en-IN" dirty="0"/>
          </a:p>
          <a:p>
            <a:pPr marL="0" indent="0" algn="l">
              <a:buNone/>
            </a:pPr>
            <a:r>
              <a:rPr lang="en-IN" dirty="0"/>
              <a:t>2)Pipeline()--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-apple-system"/>
              </a:rPr>
              <a:t>Sequentially apply a list of transforms and a final estimator. The purpose of the pipeline is to assemble several steps that can be cross-validated together 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-apple-system"/>
              </a:rPr>
              <a:t>i.e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-apple-system"/>
              </a:rPr>
              <a:t> model , tranfomers1 ,transformer2..</a:t>
            </a:r>
          </a:p>
          <a:p>
            <a:pPr marL="0" indent="0" algn="l">
              <a:buNone/>
            </a:pPr>
            <a:endParaRPr lang="en-IN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1D1FAC-5A7F-40E0-AAC0-E03CEEA11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7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719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7913-369F-468B-98A7-9BD1984F072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4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to deploy on CLOUD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08F00F-7B24-4C39-9F7C-C1C07CB28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169" y="1690688"/>
            <a:ext cx="8317090" cy="4678363"/>
          </a:xfrm>
        </p:spPr>
      </p:pic>
    </p:spTree>
    <p:extLst>
      <p:ext uri="{BB962C8B-B14F-4D97-AF65-F5344CB8AC3E}">
        <p14:creationId xmlns:p14="http://schemas.microsoft.com/office/powerpoint/2010/main" val="234915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8570-825B-44BC-927D-3F41BAB0345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4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AWS(Amazon Web Services)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1BC47-5858-42E7-B9CC-327541A13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  </a:t>
            </a:r>
            <a:r>
              <a:rPr lang="en-IN" sz="2200" dirty="0"/>
              <a:t>Our model was deployed in  AWS-EC2 ubuntu free tier instances </a:t>
            </a:r>
          </a:p>
          <a:p>
            <a:r>
              <a:rPr lang="en-US" sz="2200" dirty="0"/>
              <a:t>PuTTY is a free SSH client that allows connect “ec2-instances” you to do this from a local computer running Windows.</a:t>
            </a:r>
          </a:p>
          <a:p>
            <a:r>
              <a:rPr lang="en-US" sz="2200" dirty="0"/>
              <a:t>WinSCP tool also used to transfer file to ubuntu OS EC2 server.</a:t>
            </a:r>
          </a:p>
          <a:p>
            <a:endParaRPr lang="en-IN" sz="22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C4AFB-6F0B-4FF7-9A98-FDB272BEA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55" y="3429000"/>
            <a:ext cx="5654964" cy="2952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B27143-C183-4CC7-A745-19BD7E63A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353" y="441399"/>
            <a:ext cx="2077920" cy="138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5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AB45-412A-41C2-908A-08E3D28D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686964" cy="974148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4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!! Demonstrations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ECE6-ABF8-4DE4-8EC6-A90E2A870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IN" sz="1800" dirty="0"/>
              <a:t>Running Project Demonstration Link-</a:t>
            </a:r>
          </a:p>
          <a:p>
            <a:pPr marL="0" indent="0" algn="r">
              <a:buNone/>
            </a:pPr>
            <a:r>
              <a:rPr lang="en-IN" sz="1200" dirty="0">
                <a:hlinkClick r:id="rId2"/>
              </a:rPr>
              <a:t>http://ec2-13-127-226-234.ap-south-1.compute.amazonaws.com:8080</a:t>
            </a:r>
            <a:r>
              <a:rPr lang="en-IN" dirty="0">
                <a:hlinkClick r:id="rId2"/>
              </a:rPr>
              <a:t>/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BDB3F-6160-45FF-9505-86AD4B018F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5" y="1741416"/>
            <a:ext cx="6459207" cy="4435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050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E654-9F09-4AEC-BDD8-E03024A11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0692"/>
            <a:ext cx="9144000" cy="1056061"/>
          </a:xfrm>
        </p:spPr>
        <p:txBody>
          <a:bodyPr>
            <a:normAutofit/>
          </a:bodyPr>
          <a:lstStyle/>
          <a:p>
            <a:r>
              <a:rPr lang="en-IN" sz="3600" b="1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C8446-0ED0-4AE3-B2E7-4250C4B7A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9129"/>
            <a:ext cx="9144000" cy="403411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conclusion, we credit loan defaulter which we are generating by fetching data of bank customers and performing classification machine learning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on it provide an automated model which predicts a potential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Now that we can predict potential defaulters we can take necessary measures to help them avoid getting into further debts like increasing the alerts to those particular customers.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11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73C0-73EE-4528-85D6-D4F5B2C6B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1975"/>
            <a:ext cx="9144000" cy="1181100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  <a:endParaRPr lang="en-IN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39BF8-480F-43BE-8B0A-F657B021A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95500"/>
            <a:ext cx="9144000" cy="4286250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Credit card has been one of the most booming financial services by banks over the past years.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ith the growing number of credit card users, banks have been facing an escalating credit card default rate.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B383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ome people for one reason or another, do not keep up on their payments and eventually go into credit card default.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 card default is the term used to describe what happens when a credit card user makes purchases by charging them to their credit card and then they do not pay their bill.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study aims at using data of the customer to predict whether the customer will default by various statistical techniques and building different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models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for the same.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4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E543E4A-5C48-4A4B-B901-F686B53FA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423" y="78909"/>
            <a:ext cx="9144000" cy="969962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sz="3200" b="1" dirty="0"/>
              <a:t>Flowchart</a:t>
            </a:r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C361644C-CFE3-42AC-A56E-413AEE1B8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9231" y="1153645"/>
            <a:ext cx="7258182" cy="534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3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06D7-4F29-4F24-AD40-CD8D0CB2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0EDB-2B03-4CDB-A99D-776531C7A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549400"/>
            <a:ext cx="10947400" cy="4775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We have imported the Credit card default dataset from KAGGLE</a:t>
            </a:r>
          </a:p>
          <a:p>
            <a:r>
              <a:rPr lang="en-IN" dirty="0"/>
              <a:t>It contains the following 19 fields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customer_id        7. no_of_children              13. yearly_debt_payments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Name                    8. net_yearly_income       14. credit_limit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Age                        9. no_of_days_employed 15. credit_limit_used(%)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Gender               10. occupation_type            16. credit_score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owns_car           11. migrant_worker              17. prev_defaults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owns_house      12. yearly_debt_payments 18. credit_card_default</a:t>
            </a:r>
          </a:p>
          <a:p>
            <a:pPr marL="0" indent="0">
              <a:buNone/>
            </a:pPr>
            <a:r>
              <a:rPr lang="en-IN" dirty="0"/>
              <a:t>7.   default_in_last_6months             19. total_family_members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83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Drop</a:t>
            </a:r>
          </a:p>
          <a:p>
            <a:r>
              <a:rPr lang="en-IN" dirty="0"/>
              <a:t>The count of NAN and Null values</a:t>
            </a:r>
          </a:p>
          <a:p>
            <a:r>
              <a:rPr lang="en-IN" dirty="0"/>
              <a:t>Imputing numerical data with median and categorical data with mode</a:t>
            </a:r>
          </a:p>
          <a:p>
            <a:r>
              <a:rPr lang="en-IN" dirty="0"/>
              <a:t>Box-plot to detect the outliners</a:t>
            </a:r>
          </a:p>
          <a:p>
            <a:r>
              <a:rPr lang="en-IN" dirty="0"/>
              <a:t>Replacing outliner with mean</a:t>
            </a:r>
            <a:endParaRPr lang="en-US" dirty="0"/>
          </a:p>
          <a:p>
            <a:r>
              <a:rPr lang="en-US" dirty="0"/>
              <a:t>Feature Selection using Correlation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1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0A5A-88CF-4ED5-A654-0A24651A8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39302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424B-E5DA-4EBE-A417-3AF105FC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Integrating Power Bi and AWS S3 Bucket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FEE916-9E44-4350-92E0-072F47F97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19" y="1577050"/>
            <a:ext cx="8286239" cy="4446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0770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424B-E5DA-4EBE-A417-3AF105FC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Dashboard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41173F1-AA8A-4E9F-98DB-EC7CB038B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95" y="1395664"/>
            <a:ext cx="9865894" cy="4957010"/>
          </a:xfrm>
        </p:spPr>
      </p:pic>
    </p:spTree>
    <p:extLst>
      <p:ext uri="{BB962C8B-B14F-4D97-AF65-F5344CB8AC3E}">
        <p14:creationId xmlns:p14="http://schemas.microsoft.com/office/powerpoint/2010/main" val="137930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0A5A-88CF-4ED5-A654-0A24651A8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079C7-5509-40BC-BC32-31474943E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97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674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SFMono-Regular</vt:lpstr>
      <vt:lpstr>Times New Roman</vt:lpstr>
      <vt:lpstr>Office Theme</vt:lpstr>
      <vt:lpstr>Bitmap Image</vt:lpstr>
      <vt:lpstr>Analysis and Prediction of Credit Loan Defaults</vt:lpstr>
      <vt:lpstr>Introduction</vt:lpstr>
      <vt:lpstr>PowerPoint Presentation</vt:lpstr>
      <vt:lpstr>Dataset Description</vt:lpstr>
      <vt:lpstr>Data Pre-processing</vt:lpstr>
      <vt:lpstr>Data Visualization</vt:lpstr>
      <vt:lpstr>Integrating Power Bi and AWS S3 Bucket</vt:lpstr>
      <vt:lpstr>Creating Dashboard</vt:lpstr>
      <vt:lpstr>Model Building</vt:lpstr>
      <vt:lpstr>Data pre-processing</vt:lpstr>
      <vt:lpstr>Models Used</vt:lpstr>
      <vt:lpstr>mlflow  visualisation</vt:lpstr>
      <vt:lpstr>TIME TO DEPLOY OUR WORKING MODEL </vt:lpstr>
      <vt:lpstr>LIBRARY USED</vt:lpstr>
      <vt:lpstr>Some basic information --</vt:lpstr>
      <vt:lpstr> Why to deploy on CLOUD</vt:lpstr>
      <vt:lpstr>AWS(Amazon Web Services)</vt:lpstr>
      <vt:lpstr>FINAL !! Demonstrations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Building</dc:title>
  <dc:creator>vedant deshpande</dc:creator>
  <cp:lastModifiedBy>vedant deshpande</cp:lastModifiedBy>
  <cp:revision>4</cp:revision>
  <dcterms:created xsi:type="dcterms:W3CDTF">2022-04-12T05:07:22Z</dcterms:created>
  <dcterms:modified xsi:type="dcterms:W3CDTF">2022-04-12T18:49:43Z</dcterms:modified>
</cp:coreProperties>
</file>