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1188-F108-9D23-D5C5-730CD1D3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F5B9-CCB3-9B2E-0598-11F4654D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7744-D384-2B3C-F91E-37F1C384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38B9-4B5C-4B38-FED2-689C9D89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2C79-45B4-525F-3E94-05440BC2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4884-A00A-6C9A-DFB2-44DE272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89AD0-8F60-5D82-D1A0-F8DFE1FA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4573-2F85-32E4-3A21-B408D5FB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C007-32DB-9969-BD06-249B3498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7193-AAD3-0D2F-23B3-331AABA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0ECE6-6C86-58DA-E063-6D0F6825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AE2C-F120-709D-AC32-3DD29D21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7AE3-425A-CF11-94F6-27058055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C7FC-2DF9-06CB-6386-35613FF4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F860-AC6A-8EDA-ECA8-E3F797D9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AC81-B45E-234B-0AEC-470B0EFD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F66-B181-426D-C2B0-611B3E5B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C6B4-FB43-7705-1342-E54EB1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098D-48D1-C9B8-FA7B-6CB602CF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7F2B-69B0-9CFA-14F3-AE8346A0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8C4D-03B0-12CB-4BD2-37246415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6ED7-A8D9-AA9F-87EB-95CADE978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D0FC-D293-DEAA-2CCA-A6105D5C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DA6C-A3E6-0439-90E2-1C24F666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C612-FD70-CBAA-1845-509D861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F145-5CD4-C3B2-5690-A265B39F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AEB8-666F-A6DD-8445-F86C5E717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5A33F-63D4-C473-1209-134237D4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A9BCC-E507-5104-EBB2-7181A1C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08AF-5FDA-1DD3-21D1-D1EA98C2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6CB2-BF7C-4EF2-E979-3A963142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FDFF-9B6E-7051-6A63-B0D6D66A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2287-538E-15E1-8EE0-46311CF5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BFCA-9560-981C-71C4-91E88BD4A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05B24-F9CC-E11B-9B99-AD5DE6010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E0D05-4B91-303F-A2C1-F7FCC9867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1D286-7AFB-ABC2-6CA7-85F9C5F4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40D9B-C343-A74E-01E8-6B924083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94FA8-EC62-8CA6-3699-2FACF08D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C0A5-3759-6DC4-7A81-126E69F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FEF15-6080-C4F7-FEEC-0C3BF9AA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3C13D-446F-B561-F473-87A101C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08E2-15D0-A3A3-D331-DE857E9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1CDA-956F-DF6C-D087-115295E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1E25-0786-42B7-466F-7F1BF724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93BAA-0CDD-FD48-3BA6-5F06376D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4BFC-FDA9-4AAF-4F8E-B185FFFF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61D1-6696-AA06-69B1-FF4DB281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C52E-B3A3-FCE6-D1C5-AFAC521D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8EF9-00A9-9384-1DFF-924643B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B2BF1-10EF-4A37-4A08-9E8DA794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9F1E0-8C0C-8EF5-0660-6914A302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5FC-CE44-13A6-BF1D-9E76BB6E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D027D-47B7-5EF1-0358-0968FD224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BC03-3F3C-B835-7DF0-B49D7262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1C172-4B93-A5BC-1D42-41D3081F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6BE81-18C7-CE2B-28CB-CA2AD430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0753-448B-5AE6-29A4-1292F58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9CB5-401C-5020-AA19-87BDD21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5079-EBE2-EE87-41D8-67F3577C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4DBF-8AAE-537F-FA8F-F55A9992C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573B-F306-4C5E-915A-427BF0E9B4E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7603-045B-D44C-E036-EDC6F194B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08D3-C3F7-822B-9385-541E723D9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D3F7-9B60-400B-B163-0C463D65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328F-7C89-FE14-ACEA-396F3FD90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75A4C-2923-14A1-CD82-CC2BF4AB8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Important file 5</a:t>
            </a:r>
          </a:p>
        </p:txBody>
      </p:sp>
    </p:spTree>
    <p:extLst>
      <p:ext uri="{BB962C8B-B14F-4D97-AF65-F5344CB8AC3E}">
        <p14:creationId xmlns:p14="http://schemas.microsoft.com/office/powerpoint/2010/main" val="16812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New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Changes</dc:title>
  <dc:creator>Vedanshu Sharma</dc:creator>
  <cp:lastModifiedBy>Vedanshu Sharma</cp:lastModifiedBy>
  <cp:revision>1</cp:revision>
  <dcterms:created xsi:type="dcterms:W3CDTF">2022-08-01T12:28:40Z</dcterms:created>
  <dcterms:modified xsi:type="dcterms:W3CDTF">2022-08-01T12:29:02Z</dcterms:modified>
</cp:coreProperties>
</file>